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10287000" cx="18288000"/>
  <p:notesSz cx="6858000" cy="9144000"/>
  <p:embeddedFontLst>
    <p:embeddedFont>
      <p:font typeface="Poppins"/>
      <p:bold r:id="rId49"/>
      <p:boldItalic r:id="rId50"/>
    </p:embeddedFont>
    <p:embeddedFont>
      <p:font typeface="Alata"/>
      <p:regular r:id="rId51"/>
    </p:embeddedFont>
    <p:embeddedFont>
      <p:font typeface="Poppins Medium"/>
      <p:regular r:id="rId52"/>
      <p:bold r:id="rId53"/>
      <p:italic r:id="rId54"/>
      <p:boldItalic r:id="rId55"/>
    </p:embeddedFont>
    <p:embeddedFont>
      <p:font typeface="Poppins Black"/>
      <p:bold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58" roundtripDataSignature="AMtx7mhBrhHxKfXCNkxn2s7o4Qz8HSGC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Poppi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Alata-regular.fntdata"/><Relationship Id="rId50" Type="http://schemas.openxmlformats.org/officeDocument/2006/relationships/font" Target="fonts/Poppins-boldItalic.fntdata"/><Relationship Id="rId53" Type="http://schemas.openxmlformats.org/officeDocument/2006/relationships/font" Target="fonts/PoppinsMedium-bold.fntdata"/><Relationship Id="rId52" Type="http://schemas.openxmlformats.org/officeDocument/2006/relationships/font" Target="fonts/PoppinsMedium-regular.fntdata"/><Relationship Id="rId11" Type="http://schemas.openxmlformats.org/officeDocument/2006/relationships/slide" Target="slides/slide6.xml"/><Relationship Id="rId55" Type="http://schemas.openxmlformats.org/officeDocument/2006/relationships/font" Target="fonts/PoppinsMedium-boldItalic.fntdata"/><Relationship Id="rId10" Type="http://schemas.openxmlformats.org/officeDocument/2006/relationships/slide" Target="slides/slide5.xml"/><Relationship Id="rId54" Type="http://schemas.openxmlformats.org/officeDocument/2006/relationships/font" Target="fonts/PoppinsMedium-italic.fntdata"/><Relationship Id="rId13" Type="http://schemas.openxmlformats.org/officeDocument/2006/relationships/slide" Target="slides/slide8.xml"/><Relationship Id="rId57" Type="http://schemas.openxmlformats.org/officeDocument/2006/relationships/font" Target="fonts/PoppinsBlack-boldItalic.fntdata"/><Relationship Id="rId12" Type="http://schemas.openxmlformats.org/officeDocument/2006/relationships/slide" Target="slides/slide7.xml"/><Relationship Id="rId56" Type="http://schemas.openxmlformats.org/officeDocument/2006/relationships/font" Target="fonts/PoppinsBlack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customschemas.google.com/relationships/presentationmetadata" Target="meta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4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4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5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5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5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5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6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6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4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8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8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9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49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4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0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50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5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50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5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2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2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52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5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5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3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53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5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4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Relationship Id="rId4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Relationship Id="rId4" Type="http://schemas.openxmlformats.org/officeDocument/2006/relationships/image" Target="../media/image1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Relationship Id="rId4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1.png"/><Relationship Id="rId4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5.png"/><Relationship Id="rId4" Type="http://schemas.openxmlformats.org/officeDocument/2006/relationships/image" Target="../media/image4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Relationship Id="rId4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6.png"/><Relationship Id="rId4" Type="http://schemas.openxmlformats.org/officeDocument/2006/relationships/image" Target="../media/image2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4.png"/><Relationship Id="rId4" Type="http://schemas.openxmlformats.org/officeDocument/2006/relationships/image" Target="../media/image1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7.png"/><Relationship Id="rId4" Type="http://schemas.openxmlformats.org/officeDocument/2006/relationships/image" Target="../media/image1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3846962" y="4131361"/>
            <a:ext cx="4996443" cy="4750680"/>
            <a:chOff x="0" y="0"/>
            <a:chExt cx="1293983" cy="1230335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1293983" cy="1230335"/>
            </a:xfrm>
            <a:custGeom>
              <a:rect b="b" l="l" r="r" t="t"/>
              <a:pathLst>
                <a:path extrusionOk="0" h="1230335" w="1293983">
                  <a:moveTo>
                    <a:pt x="646992" y="0"/>
                  </a:moveTo>
                  <a:cubicBezTo>
                    <a:pt x="289668" y="0"/>
                    <a:pt x="0" y="275420"/>
                    <a:pt x="0" y="615167"/>
                  </a:cubicBezTo>
                  <a:cubicBezTo>
                    <a:pt x="0" y="954915"/>
                    <a:pt x="289668" y="1230335"/>
                    <a:pt x="646992" y="1230335"/>
                  </a:cubicBezTo>
                  <a:cubicBezTo>
                    <a:pt x="1004315" y="1230335"/>
                    <a:pt x="1293983" y="954915"/>
                    <a:pt x="1293983" y="615167"/>
                  </a:cubicBezTo>
                  <a:cubicBezTo>
                    <a:pt x="1293983" y="275420"/>
                    <a:pt x="1004315" y="0"/>
                    <a:pt x="646992" y="0"/>
                  </a:cubicBezTo>
                  <a:close/>
                </a:path>
              </a:pathLst>
            </a:custGeom>
            <a:solidFill>
              <a:srgbClr val="0063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"/>
            <p:cNvSpPr txBox="1"/>
            <p:nvPr/>
          </p:nvSpPr>
          <p:spPr>
            <a:xfrm>
              <a:off x="121311" y="58194"/>
              <a:ext cx="1051361" cy="10567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" name="Google Shape;87;p1"/>
          <p:cNvGrpSpPr/>
          <p:nvPr/>
        </p:nvGrpSpPr>
        <p:grpSpPr>
          <a:xfrm>
            <a:off x="-1724007" y="5963633"/>
            <a:ext cx="7854157" cy="7627620"/>
            <a:chOff x="0" y="0"/>
            <a:chExt cx="1027471" cy="997836"/>
          </a:xfrm>
        </p:grpSpPr>
        <p:sp>
          <p:nvSpPr>
            <p:cNvPr id="88" name="Google Shape;88;p1"/>
            <p:cNvSpPr/>
            <p:nvPr/>
          </p:nvSpPr>
          <p:spPr>
            <a:xfrm>
              <a:off x="0" y="0"/>
              <a:ext cx="1027471" cy="997836"/>
            </a:xfrm>
            <a:custGeom>
              <a:rect b="b" l="l" r="r" t="t"/>
              <a:pathLst>
                <a:path extrusionOk="0" h="997836" w="1027471">
                  <a:moveTo>
                    <a:pt x="513735" y="0"/>
                  </a:moveTo>
                  <a:cubicBezTo>
                    <a:pt x="230007" y="0"/>
                    <a:pt x="0" y="223373"/>
                    <a:pt x="0" y="498918"/>
                  </a:cubicBezTo>
                  <a:cubicBezTo>
                    <a:pt x="0" y="774463"/>
                    <a:pt x="230007" y="997836"/>
                    <a:pt x="513735" y="997836"/>
                  </a:cubicBezTo>
                  <a:cubicBezTo>
                    <a:pt x="797464" y="997836"/>
                    <a:pt x="1027471" y="774463"/>
                    <a:pt x="1027471" y="498918"/>
                  </a:cubicBezTo>
                  <a:cubicBezTo>
                    <a:pt x="1027471" y="223373"/>
                    <a:pt x="797464" y="0"/>
                    <a:pt x="513735" y="0"/>
                  </a:cubicBezTo>
                  <a:close/>
                </a:path>
              </a:pathLst>
            </a:custGeom>
            <a:solidFill>
              <a:srgbClr val="124A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"/>
            <p:cNvSpPr txBox="1"/>
            <p:nvPr/>
          </p:nvSpPr>
          <p:spPr>
            <a:xfrm>
              <a:off x="96325" y="36397"/>
              <a:ext cx="834820" cy="8678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" name="Google Shape;90;p1"/>
          <p:cNvGrpSpPr/>
          <p:nvPr/>
        </p:nvGrpSpPr>
        <p:grpSpPr>
          <a:xfrm>
            <a:off x="-744293" y="-2576106"/>
            <a:ext cx="7203777" cy="5740737"/>
            <a:chOff x="0" y="0"/>
            <a:chExt cx="1019944" cy="812800"/>
          </a:xfrm>
        </p:grpSpPr>
        <p:sp>
          <p:nvSpPr>
            <p:cNvPr id="91" name="Google Shape;91;p1"/>
            <p:cNvSpPr/>
            <p:nvPr/>
          </p:nvSpPr>
          <p:spPr>
            <a:xfrm>
              <a:off x="0" y="0"/>
              <a:ext cx="1019944" cy="812800"/>
            </a:xfrm>
            <a:custGeom>
              <a:rect b="b" l="l" r="r" t="t"/>
              <a:pathLst>
                <a:path extrusionOk="0" h="812800" w="1019944">
                  <a:moveTo>
                    <a:pt x="509972" y="0"/>
                  </a:moveTo>
                  <a:cubicBezTo>
                    <a:pt x="228322" y="0"/>
                    <a:pt x="0" y="181951"/>
                    <a:pt x="0" y="406400"/>
                  </a:cubicBezTo>
                  <a:cubicBezTo>
                    <a:pt x="0" y="630849"/>
                    <a:pt x="228322" y="812800"/>
                    <a:pt x="509972" y="812800"/>
                  </a:cubicBezTo>
                  <a:cubicBezTo>
                    <a:pt x="791622" y="812800"/>
                    <a:pt x="1019944" y="630849"/>
                    <a:pt x="1019944" y="406400"/>
                  </a:cubicBezTo>
                  <a:cubicBezTo>
                    <a:pt x="1019944" y="181951"/>
                    <a:pt x="791622" y="0"/>
                    <a:pt x="509972" y="0"/>
                  </a:cubicBezTo>
                  <a:close/>
                </a:path>
              </a:pathLst>
            </a:custGeom>
            <a:solidFill>
              <a:srgbClr val="124A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"/>
            <p:cNvSpPr txBox="1"/>
            <p:nvPr/>
          </p:nvSpPr>
          <p:spPr>
            <a:xfrm>
              <a:off x="95620" y="19050"/>
              <a:ext cx="828704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" name="Google Shape;93;p1"/>
          <p:cNvSpPr/>
          <p:nvPr/>
        </p:nvSpPr>
        <p:spPr>
          <a:xfrm>
            <a:off x="34893" y="1030836"/>
            <a:ext cx="8225327" cy="8225327"/>
          </a:xfrm>
          <a:custGeom>
            <a:rect b="b" l="l" r="r" t="t"/>
            <a:pathLst>
              <a:path extrusionOk="0" h="8225327" w="8225327">
                <a:moveTo>
                  <a:pt x="0" y="0"/>
                </a:moveTo>
                <a:lnTo>
                  <a:pt x="8225327" y="0"/>
                </a:lnTo>
                <a:lnTo>
                  <a:pt x="8225327" y="8225328"/>
                </a:lnTo>
                <a:lnTo>
                  <a:pt x="0" y="82253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4" name="Google Shape;94;p1"/>
          <p:cNvSpPr/>
          <p:nvPr/>
        </p:nvSpPr>
        <p:spPr>
          <a:xfrm rot="5400000">
            <a:off x="-964351" y="3536512"/>
            <a:ext cx="6637719" cy="3318859"/>
          </a:xfrm>
          <a:custGeom>
            <a:rect b="b" l="l" r="r" t="t"/>
            <a:pathLst>
              <a:path extrusionOk="0" h="3318859" w="6637719">
                <a:moveTo>
                  <a:pt x="0" y="0"/>
                </a:moveTo>
                <a:lnTo>
                  <a:pt x="6637718" y="0"/>
                </a:lnTo>
                <a:lnTo>
                  <a:pt x="6637718" y="3318859"/>
                </a:lnTo>
                <a:lnTo>
                  <a:pt x="0" y="33188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5" name="Google Shape;95;p1"/>
          <p:cNvSpPr/>
          <p:nvPr/>
        </p:nvSpPr>
        <p:spPr>
          <a:xfrm rot="-5400000">
            <a:off x="2426034" y="3459994"/>
            <a:ext cx="6651061" cy="3458552"/>
          </a:xfrm>
          <a:custGeom>
            <a:rect b="b" l="l" r="r" t="t"/>
            <a:pathLst>
              <a:path extrusionOk="0" h="3458552" w="6651061">
                <a:moveTo>
                  <a:pt x="0" y="0"/>
                </a:moveTo>
                <a:lnTo>
                  <a:pt x="6651061" y="0"/>
                </a:lnTo>
                <a:lnTo>
                  <a:pt x="6651061" y="3458552"/>
                </a:lnTo>
                <a:lnTo>
                  <a:pt x="0" y="34585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6" name="Google Shape;96;p1"/>
          <p:cNvSpPr/>
          <p:nvPr/>
        </p:nvSpPr>
        <p:spPr>
          <a:xfrm>
            <a:off x="801758" y="1686917"/>
            <a:ext cx="6404641" cy="6404641"/>
          </a:xfrm>
          <a:custGeom>
            <a:rect b="b" l="l" r="r" t="t"/>
            <a:pathLst>
              <a:path extrusionOk="0" h="6404641" w="6404641">
                <a:moveTo>
                  <a:pt x="0" y="0"/>
                </a:moveTo>
                <a:lnTo>
                  <a:pt x="6404641" y="0"/>
                </a:lnTo>
                <a:lnTo>
                  <a:pt x="6404641" y="6404641"/>
                </a:lnTo>
                <a:lnTo>
                  <a:pt x="0" y="64046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7" name="Google Shape;97;p1"/>
          <p:cNvSpPr/>
          <p:nvPr/>
        </p:nvSpPr>
        <p:spPr>
          <a:xfrm>
            <a:off x="1232092" y="2296990"/>
            <a:ext cx="5616761" cy="2808381"/>
          </a:xfrm>
          <a:custGeom>
            <a:rect b="b" l="l" r="r" t="t"/>
            <a:pathLst>
              <a:path extrusionOk="0" h="2808381" w="5616761">
                <a:moveTo>
                  <a:pt x="0" y="0"/>
                </a:moveTo>
                <a:lnTo>
                  <a:pt x="5616762" y="0"/>
                </a:lnTo>
                <a:lnTo>
                  <a:pt x="5616762" y="2808381"/>
                </a:lnTo>
                <a:lnTo>
                  <a:pt x="0" y="28083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8" name="Google Shape;98;p1"/>
          <p:cNvSpPr/>
          <p:nvPr/>
        </p:nvSpPr>
        <p:spPr>
          <a:xfrm rot="10800000">
            <a:off x="2203071" y="6885441"/>
            <a:ext cx="3621733" cy="1512074"/>
          </a:xfrm>
          <a:custGeom>
            <a:rect b="b" l="l" r="r" t="t"/>
            <a:pathLst>
              <a:path extrusionOk="0" h="1512074" w="3621733">
                <a:moveTo>
                  <a:pt x="0" y="0"/>
                </a:moveTo>
                <a:lnTo>
                  <a:pt x="3621733" y="0"/>
                </a:lnTo>
                <a:lnTo>
                  <a:pt x="3621733" y="1512074"/>
                </a:lnTo>
                <a:lnTo>
                  <a:pt x="0" y="15120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9" name="Google Shape;99;p1"/>
          <p:cNvSpPr/>
          <p:nvPr/>
        </p:nvSpPr>
        <p:spPr>
          <a:xfrm>
            <a:off x="1568391" y="2750404"/>
            <a:ext cx="4891093" cy="4891073"/>
          </a:xfrm>
          <a:custGeom>
            <a:rect b="b" l="l" r="r" t="t"/>
            <a:pathLst>
              <a:path extrusionOk="0" h="6349975" w="6350000">
                <a:moveTo>
                  <a:pt x="6350000" y="3175025"/>
                </a:moveTo>
                <a:cubicBezTo>
                  <a:pt x="6350000" y="4928451"/>
                  <a:pt x="4928476" y="6349975"/>
                  <a:pt x="3175000" y="6349975"/>
                </a:cubicBezTo>
                <a:cubicBezTo>
                  <a:pt x="1421498" y="6349975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2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-24998" r="-24998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" name="Google Shape;100;p1"/>
          <p:cNvGrpSpPr/>
          <p:nvPr/>
        </p:nvGrpSpPr>
        <p:grpSpPr>
          <a:xfrm>
            <a:off x="-1026495" y="2561143"/>
            <a:ext cx="1721573" cy="1636893"/>
            <a:chOff x="0" y="0"/>
            <a:chExt cx="1293983" cy="1230335"/>
          </a:xfrm>
        </p:grpSpPr>
        <p:sp>
          <p:nvSpPr>
            <p:cNvPr id="101" name="Google Shape;101;p1"/>
            <p:cNvSpPr/>
            <p:nvPr/>
          </p:nvSpPr>
          <p:spPr>
            <a:xfrm>
              <a:off x="0" y="0"/>
              <a:ext cx="1293983" cy="1230335"/>
            </a:xfrm>
            <a:custGeom>
              <a:rect b="b" l="l" r="r" t="t"/>
              <a:pathLst>
                <a:path extrusionOk="0" h="1230335" w="1293983">
                  <a:moveTo>
                    <a:pt x="646992" y="0"/>
                  </a:moveTo>
                  <a:cubicBezTo>
                    <a:pt x="289668" y="0"/>
                    <a:pt x="0" y="275420"/>
                    <a:pt x="0" y="615167"/>
                  </a:cubicBezTo>
                  <a:cubicBezTo>
                    <a:pt x="0" y="954915"/>
                    <a:pt x="289668" y="1230335"/>
                    <a:pt x="646992" y="1230335"/>
                  </a:cubicBezTo>
                  <a:cubicBezTo>
                    <a:pt x="1004315" y="1230335"/>
                    <a:pt x="1293983" y="954915"/>
                    <a:pt x="1293983" y="615167"/>
                  </a:cubicBezTo>
                  <a:cubicBezTo>
                    <a:pt x="1293983" y="275420"/>
                    <a:pt x="1004315" y="0"/>
                    <a:pt x="646992" y="0"/>
                  </a:cubicBezTo>
                  <a:close/>
                </a:path>
              </a:pathLst>
            </a:custGeom>
            <a:solidFill>
              <a:srgbClr val="0063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"/>
            <p:cNvSpPr txBox="1"/>
            <p:nvPr/>
          </p:nvSpPr>
          <p:spPr>
            <a:xfrm>
              <a:off x="121311" y="58194"/>
              <a:ext cx="1051361" cy="10567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1"/>
          <p:cNvGrpSpPr/>
          <p:nvPr/>
        </p:nvGrpSpPr>
        <p:grpSpPr>
          <a:xfrm>
            <a:off x="6452293" y="9468554"/>
            <a:ext cx="1721573" cy="1636893"/>
            <a:chOff x="0" y="0"/>
            <a:chExt cx="1293983" cy="1230335"/>
          </a:xfrm>
        </p:grpSpPr>
        <p:sp>
          <p:nvSpPr>
            <p:cNvPr id="104" name="Google Shape;104;p1"/>
            <p:cNvSpPr/>
            <p:nvPr/>
          </p:nvSpPr>
          <p:spPr>
            <a:xfrm>
              <a:off x="0" y="0"/>
              <a:ext cx="1293983" cy="1230335"/>
            </a:xfrm>
            <a:custGeom>
              <a:rect b="b" l="l" r="r" t="t"/>
              <a:pathLst>
                <a:path extrusionOk="0" h="1230335" w="1293983">
                  <a:moveTo>
                    <a:pt x="646992" y="0"/>
                  </a:moveTo>
                  <a:cubicBezTo>
                    <a:pt x="289668" y="0"/>
                    <a:pt x="0" y="275420"/>
                    <a:pt x="0" y="615167"/>
                  </a:cubicBezTo>
                  <a:cubicBezTo>
                    <a:pt x="0" y="954915"/>
                    <a:pt x="289668" y="1230335"/>
                    <a:pt x="646992" y="1230335"/>
                  </a:cubicBezTo>
                  <a:cubicBezTo>
                    <a:pt x="1004315" y="1230335"/>
                    <a:pt x="1293983" y="954915"/>
                    <a:pt x="1293983" y="615167"/>
                  </a:cubicBezTo>
                  <a:cubicBezTo>
                    <a:pt x="1293983" y="275420"/>
                    <a:pt x="1004315" y="0"/>
                    <a:pt x="646992" y="0"/>
                  </a:cubicBezTo>
                  <a:close/>
                </a:path>
              </a:pathLst>
            </a:custGeom>
            <a:solidFill>
              <a:srgbClr val="0063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"/>
            <p:cNvSpPr txBox="1"/>
            <p:nvPr/>
          </p:nvSpPr>
          <p:spPr>
            <a:xfrm>
              <a:off x="121311" y="58194"/>
              <a:ext cx="1051361" cy="10567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1"/>
          <p:cNvSpPr txBox="1"/>
          <p:nvPr/>
        </p:nvSpPr>
        <p:spPr>
          <a:xfrm>
            <a:off x="8014240" y="2157150"/>
            <a:ext cx="9383463" cy="52165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6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999" u="none" cap="none" strike="noStrike">
                <a:solidFill>
                  <a:srgbClr val="124A87"/>
                </a:solidFill>
                <a:latin typeface="Poppins"/>
                <a:ea typeface="Poppins"/>
                <a:cs typeface="Poppins"/>
                <a:sym typeface="Poppins"/>
              </a:rPr>
              <a:t>Digital Learning Platform</a:t>
            </a:r>
            <a:endParaRPr/>
          </a:p>
        </p:txBody>
      </p:sp>
      <p:sp>
        <p:nvSpPr>
          <p:cNvPr id="107" name="Google Shape;107;p1"/>
          <p:cNvSpPr txBox="1"/>
          <p:nvPr/>
        </p:nvSpPr>
        <p:spPr>
          <a:xfrm>
            <a:off x="12705972" y="8738977"/>
            <a:ext cx="4691732" cy="519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49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Khuat Bao Nguyen</a:t>
            </a:r>
            <a:endParaRPr/>
          </a:p>
        </p:txBody>
      </p:sp>
      <p:sp>
        <p:nvSpPr>
          <p:cNvPr id="108" name="Google Shape;108;p1"/>
          <p:cNvSpPr txBox="1"/>
          <p:nvPr/>
        </p:nvSpPr>
        <p:spPr>
          <a:xfrm>
            <a:off x="13256311" y="748704"/>
            <a:ext cx="4141392" cy="4837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03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Mentorship program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"/>
          <p:cNvSpPr/>
          <p:nvPr/>
        </p:nvSpPr>
        <p:spPr>
          <a:xfrm>
            <a:off x="8381311" y="1441614"/>
            <a:ext cx="8584083" cy="7403772"/>
          </a:xfrm>
          <a:custGeom>
            <a:rect b="b" l="l" r="r" t="t"/>
            <a:pathLst>
              <a:path extrusionOk="0" h="7403772" w="8584083">
                <a:moveTo>
                  <a:pt x="0" y="0"/>
                </a:moveTo>
                <a:lnTo>
                  <a:pt x="8584083" y="0"/>
                </a:lnTo>
                <a:lnTo>
                  <a:pt x="8584083" y="7403772"/>
                </a:lnTo>
                <a:lnTo>
                  <a:pt x="0" y="74037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 cap="sq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12" name="Google Shape;212;p10"/>
          <p:cNvSpPr txBox="1"/>
          <p:nvPr/>
        </p:nvSpPr>
        <p:spPr>
          <a:xfrm>
            <a:off x="1160409" y="3883025"/>
            <a:ext cx="3557530" cy="2330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00" u="none" cap="none" strike="noStrike">
                <a:solidFill>
                  <a:srgbClr val="0E4D8D"/>
                </a:solidFill>
                <a:latin typeface="Poppins"/>
                <a:ea typeface="Poppins"/>
                <a:cs typeface="Poppins"/>
                <a:sym typeface="Poppins"/>
              </a:rPr>
              <a:t>Manage profile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"/>
          <p:cNvSpPr/>
          <p:nvPr/>
        </p:nvSpPr>
        <p:spPr>
          <a:xfrm>
            <a:off x="9144000" y="1028700"/>
            <a:ext cx="7715250" cy="8229600"/>
          </a:xfrm>
          <a:custGeom>
            <a:rect b="b" l="l" r="r" t="t"/>
            <a:pathLst>
              <a:path extrusionOk="0" h="8229600" w="7715250">
                <a:moveTo>
                  <a:pt x="0" y="0"/>
                </a:moveTo>
                <a:lnTo>
                  <a:pt x="7715250" y="0"/>
                </a:lnTo>
                <a:lnTo>
                  <a:pt x="77152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 cap="sq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18" name="Google Shape;218;p11"/>
          <p:cNvSpPr txBox="1"/>
          <p:nvPr/>
        </p:nvSpPr>
        <p:spPr>
          <a:xfrm>
            <a:off x="1028700" y="2730500"/>
            <a:ext cx="4277958" cy="46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00" u="none" cap="none" strike="noStrike">
                <a:solidFill>
                  <a:srgbClr val="0E4D8D"/>
                </a:solidFill>
                <a:latin typeface="Poppins"/>
                <a:ea typeface="Poppins"/>
                <a:cs typeface="Poppins"/>
                <a:sym typeface="Poppins"/>
              </a:rPr>
              <a:t>View courses (Courses listing)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2"/>
          <p:cNvSpPr/>
          <p:nvPr/>
        </p:nvSpPr>
        <p:spPr>
          <a:xfrm>
            <a:off x="1028700" y="2105029"/>
            <a:ext cx="8357117" cy="7445957"/>
          </a:xfrm>
          <a:custGeom>
            <a:rect b="b" l="l" r="r" t="t"/>
            <a:pathLst>
              <a:path extrusionOk="0" h="7445957" w="8357117">
                <a:moveTo>
                  <a:pt x="0" y="0"/>
                </a:moveTo>
                <a:lnTo>
                  <a:pt x="8357117" y="0"/>
                </a:lnTo>
                <a:lnTo>
                  <a:pt x="8357117" y="7445957"/>
                </a:lnTo>
                <a:lnTo>
                  <a:pt x="0" y="74459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30218" l="0" r="0" t="0"/>
            </a:stretch>
          </a:blipFill>
          <a:ln cap="sq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24" name="Google Shape;224;p12"/>
          <p:cNvSpPr/>
          <p:nvPr/>
        </p:nvSpPr>
        <p:spPr>
          <a:xfrm>
            <a:off x="10724206" y="2105029"/>
            <a:ext cx="5829834" cy="7445957"/>
          </a:xfrm>
          <a:custGeom>
            <a:rect b="b" l="l" r="r" t="t"/>
            <a:pathLst>
              <a:path extrusionOk="0" h="7445957" w="5829834">
                <a:moveTo>
                  <a:pt x="0" y="0"/>
                </a:moveTo>
                <a:lnTo>
                  <a:pt x="5829834" y="0"/>
                </a:lnTo>
                <a:lnTo>
                  <a:pt x="5829834" y="7445957"/>
                </a:lnTo>
                <a:lnTo>
                  <a:pt x="0" y="74459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60603"/>
            </a:stretch>
          </a:blipFill>
          <a:ln cap="sq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25" name="Google Shape;225;p12"/>
          <p:cNvSpPr txBox="1"/>
          <p:nvPr/>
        </p:nvSpPr>
        <p:spPr>
          <a:xfrm>
            <a:off x="1028700" y="239084"/>
            <a:ext cx="14126843" cy="1177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00" u="none" cap="none" strike="noStrike">
                <a:solidFill>
                  <a:srgbClr val="0E4D8D"/>
                </a:solidFill>
                <a:latin typeface="Poppins"/>
                <a:ea typeface="Poppins"/>
                <a:cs typeface="Poppins"/>
                <a:sym typeface="Poppins"/>
              </a:rPr>
              <a:t>View courses (Course’s details)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"/>
          <p:cNvSpPr/>
          <p:nvPr/>
        </p:nvSpPr>
        <p:spPr>
          <a:xfrm>
            <a:off x="9474074" y="1234207"/>
            <a:ext cx="7130313" cy="7818587"/>
          </a:xfrm>
          <a:custGeom>
            <a:rect b="b" l="l" r="r" t="t"/>
            <a:pathLst>
              <a:path extrusionOk="0" h="7818587" w="7130313">
                <a:moveTo>
                  <a:pt x="0" y="0"/>
                </a:moveTo>
                <a:lnTo>
                  <a:pt x="7130314" y="0"/>
                </a:lnTo>
                <a:lnTo>
                  <a:pt x="7130314" y="7818586"/>
                </a:lnTo>
                <a:lnTo>
                  <a:pt x="0" y="78185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1" name="Google Shape;231;p13"/>
          <p:cNvSpPr txBox="1"/>
          <p:nvPr/>
        </p:nvSpPr>
        <p:spPr>
          <a:xfrm>
            <a:off x="1028700" y="3883025"/>
            <a:ext cx="3619415" cy="2330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00" u="none" cap="none" strike="noStrike">
                <a:solidFill>
                  <a:srgbClr val="0E4D8D"/>
                </a:solidFill>
                <a:latin typeface="Poppins"/>
                <a:ea typeface="Poppins"/>
                <a:cs typeface="Poppins"/>
                <a:sym typeface="Poppins"/>
              </a:rPr>
              <a:t>Join courses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4"/>
          <p:cNvSpPr/>
          <p:nvPr/>
        </p:nvSpPr>
        <p:spPr>
          <a:xfrm>
            <a:off x="6571713" y="1880315"/>
            <a:ext cx="10442192" cy="6526370"/>
          </a:xfrm>
          <a:custGeom>
            <a:rect b="b" l="l" r="r" t="t"/>
            <a:pathLst>
              <a:path extrusionOk="0" h="6526370" w="10442192">
                <a:moveTo>
                  <a:pt x="0" y="0"/>
                </a:moveTo>
                <a:lnTo>
                  <a:pt x="10442191" y="0"/>
                </a:lnTo>
                <a:lnTo>
                  <a:pt x="10442191" y="6526370"/>
                </a:lnTo>
                <a:lnTo>
                  <a:pt x="0" y="65263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 cap="sq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37" name="Google Shape;237;p14"/>
          <p:cNvSpPr txBox="1"/>
          <p:nvPr/>
        </p:nvSpPr>
        <p:spPr>
          <a:xfrm>
            <a:off x="940894" y="3306763"/>
            <a:ext cx="5082845" cy="3482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00" u="none" cap="none" strike="noStrike">
                <a:solidFill>
                  <a:srgbClr val="0E4D8D"/>
                </a:solidFill>
                <a:latin typeface="Poppins"/>
                <a:ea typeface="Poppins"/>
                <a:cs typeface="Poppins"/>
                <a:sym typeface="Poppins"/>
              </a:rPr>
              <a:t>Video call (Attend live lessons)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5"/>
          <p:cNvSpPr/>
          <p:nvPr/>
        </p:nvSpPr>
        <p:spPr>
          <a:xfrm>
            <a:off x="8445494" y="1905048"/>
            <a:ext cx="8310915" cy="6476904"/>
          </a:xfrm>
          <a:custGeom>
            <a:rect b="b" l="l" r="r" t="t"/>
            <a:pathLst>
              <a:path extrusionOk="0" h="6476904" w="8310915">
                <a:moveTo>
                  <a:pt x="0" y="0"/>
                </a:moveTo>
                <a:lnTo>
                  <a:pt x="8310914" y="0"/>
                </a:lnTo>
                <a:lnTo>
                  <a:pt x="8310914" y="6476904"/>
                </a:lnTo>
                <a:lnTo>
                  <a:pt x="0" y="64769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52213" l="0" r="0" t="0"/>
            </a:stretch>
          </a:blipFill>
          <a:ln>
            <a:noFill/>
          </a:ln>
        </p:spPr>
      </p:sp>
      <p:sp>
        <p:nvSpPr>
          <p:cNvPr id="243" name="Google Shape;243;p15"/>
          <p:cNvSpPr txBox="1"/>
          <p:nvPr/>
        </p:nvSpPr>
        <p:spPr>
          <a:xfrm>
            <a:off x="940894" y="3306763"/>
            <a:ext cx="6590178" cy="2330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00" u="none" cap="none" strike="noStrike">
                <a:solidFill>
                  <a:srgbClr val="0E4D8D"/>
                </a:solidFill>
                <a:latin typeface="Poppins"/>
                <a:ea typeface="Poppins"/>
                <a:cs typeface="Poppins"/>
                <a:sym typeface="Poppins"/>
              </a:rPr>
              <a:t>View announcments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6"/>
          <p:cNvSpPr/>
          <p:nvPr/>
        </p:nvSpPr>
        <p:spPr>
          <a:xfrm>
            <a:off x="8628645" y="1158359"/>
            <a:ext cx="8109761" cy="7970281"/>
          </a:xfrm>
          <a:custGeom>
            <a:rect b="b" l="l" r="r" t="t"/>
            <a:pathLst>
              <a:path extrusionOk="0" h="7970281" w="8109761">
                <a:moveTo>
                  <a:pt x="0" y="0"/>
                </a:moveTo>
                <a:lnTo>
                  <a:pt x="8109761" y="0"/>
                </a:lnTo>
                <a:lnTo>
                  <a:pt x="8109761" y="7970282"/>
                </a:lnTo>
                <a:lnTo>
                  <a:pt x="0" y="79702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9996" l="0" r="0" t="0"/>
            </a:stretch>
          </a:blipFill>
          <a:ln>
            <a:noFill/>
          </a:ln>
        </p:spPr>
      </p:sp>
      <p:sp>
        <p:nvSpPr>
          <p:cNvPr id="249" name="Google Shape;249;p16"/>
          <p:cNvSpPr txBox="1"/>
          <p:nvPr/>
        </p:nvSpPr>
        <p:spPr>
          <a:xfrm>
            <a:off x="1160409" y="3883025"/>
            <a:ext cx="6326760" cy="2330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00" u="none" cap="none" strike="noStrike">
                <a:solidFill>
                  <a:srgbClr val="0E4D8D"/>
                </a:solidFill>
                <a:latin typeface="Poppins"/>
                <a:ea typeface="Poppins"/>
                <a:cs typeface="Poppins"/>
                <a:sym typeface="Poppins"/>
              </a:rPr>
              <a:t>Access materials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7"/>
          <p:cNvSpPr/>
          <p:nvPr/>
        </p:nvSpPr>
        <p:spPr>
          <a:xfrm>
            <a:off x="3004887" y="1873391"/>
            <a:ext cx="4577668" cy="7580509"/>
          </a:xfrm>
          <a:custGeom>
            <a:rect b="b" l="l" r="r" t="t"/>
            <a:pathLst>
              <a:path extrusionOk="0" h="7580509" w="4577668">
                <a:moveTo>
                  <a:pt x="0" y="0"/>
                </a:moveTo>
                <a:lnTo>
                  <a:pt x="4577668" y="0"/>
                </a:lnTo>
                <a:lnTo>
                  <a:pt x="4577668" y="7580509"/>
                </a:lnTo>
                <a:lnTo>
                  <a:pt x="0" y="75805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695" l="0" r="0" t="0"/>
            </a:stretch>
          </a:blipFill>
          <a:ln>
            <a:noFill/>
          </a:ln>
        </p:spPr>
      </p:sp>
      <p:sp>
        <p:nvSpPr>
          <p:cNvPr id="255" name="Google Shape;255;p17"/>
          <p:cNvSpPr/>
          <p:nvPr/>
        </p:nvSpPr>
        <p:spPr>
          <a:xfrm>
            <a:off x="8827637" y="1855267"/>
            <a:ext cx="6455476" cy="7598633"/>
          </a:xfrm>
          <a:custGeom>
            <a:rect b="b" l="l" r="r" t="t"/>
            <a:pathLst>
              <a:path extrusionOk="0" h="7598633" w="6455476">
                <a:moveTo>
                  <a:pt x="0" y="0"/>
                </a:moveTo>
                <a:lnTo>
                  <a:pt x="6455476" y="0"/>
                </a:lnTo>
                <a:lnTo>
                  <a:pt x="6455476" y="7598633"/>
                </a:lnTo>
                <a:lnTo>
                  <a:pt x="0" y="75986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6" name="Google Shape;256;p17"/>
          <p:cNvSpPr txBox="1"/>
          <p:nvPr/>
        </p:nvSpPr>
        <p:spPr>
          <a:xfrm>
            <a:off x="1028700" y="239084"/>
            <a:ext cx="15312222" cy="1177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00" u="none" cap="none" strike="noStrike">
                <a:solidFill>
                  <a:srgbClr val="0E4D8D"/>
                </a:solidFill>
                <a:latin typeface="Poppins"/>
                <a:ea typeface="Poppins"/>
                <a:cs typeface="Poppins"/>
                <a:sym typeface="Poppins"/>
              </a:rPr>
              <a:t>Create and join discussion forums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8"/>
          <p:cNvSpPr/>
          <p:nvPr/>
        </p:nvSpPr>
        <p:spPr>
          <a:xfrm>
            <a:off x="6586347" y="1880315"/>
            <a:ext cx="10442192" cy="6526370"/>
          </a:xfrm>
          <a:custGeom>
            <a:rect b="b" l="l" r="r" t="t"/>
            <a:pathLst>
              <a:path extrusionOk="0" h="6526370" w="10442192">
                <a:moveTo>
                  <a:pt x="0" y="0"/>
                </a:moveTo>
                <a:lnTo>
                  <a:pt x="10442192" y="0"/>
                </a:lnTo>
                <a:lnTo>
                  <a:pt x="10442192" y="6526370"/>
                </a:lnTo>
                <a:lnTo>
                  <a:pt x="0" y="65263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 cap="sq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62" name="Google Shape;262;p18"/>
          <p:cNvSpPr txBox="1"/>
          <p:nvPr/>
        </p:nvSpPr>
        <p:spPr>
          <a:xfrm>
            <a:off x="1028700" y="3883025"/>
            <a:ext cx="4336495" cy="2330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00" u="none" cap="none" strike="noStrike">
                <a:solidFill>
                  <a:srgbClr val="0E4D8D"/>
                </a:solidFill>
                <a:latin typeface="Poppins"/>
                <a:ea typeface="Poppins"/>
                <a:cs typeface="Poppins"/>
                <a:sym typeface="Poppins"/>
              </a:rPr>
              <a:t>View schedule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/>
          <p:nvPr/>
        </p:nvSpPr>
        <p:spPr>
          <a:xfrm>
            <a:off x="5637529" y="1480603"/>
            <a:ext cx="11127787" cy="7325793"/>
          </a:xfrm>
          <a:custGeom>
            <a:rect b="b" l="l" r="r" t="t"/>
            <a:pathLst>
              <a:path extrusionOk="0" h="7325793" w="11127787">
                <a:moveTo>
                  <a:pt x="0" y="0"/>
                </a:moveTo>
                <a:lnTo>
                  <a:pt x="11127787" y="0"/>
                </a:lnTo>
                <a:lnTo>
                  <a:pt x="11127787" y="7325794"/>
                </a:lnTo>
                <a:lnTo>
                  <a:pt x="0" y="73257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 cap="sq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68" name="Google Shape;268;p19"/>
          <p:cNvSpPr txBox="1"/>
          <p:nvPr/>
        </p:nvSpPr>
        <p:spPr>
          <a:xfrm>
            <a:off x="1028700" y="4137333"/>
            <a:ext cx="2521842" cy="1177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00" u="none" cap="none" strike="noStrike">
                <a:solidFill>
                  <a:srgbClr val="0E4D8D"/>
                </a:solidFill>
                <a:latin typeface="Poppins"/>
                <a:ea typeface="Poppins"/>
                <a:cs typeface="Poppins"/>
                <a:sym typeface="Poppins"/>
              </a:rPr>
              <a:t>Chat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2"/>
          <p:cNvGrpSpPr/>
          <p:nvPr/>
        </p:nvGrpSpPr>
        <p:grpSpPr>
          <a:xfrm>
            <a:off x="-213170" y="-1193022"/>
            <a:ext cx="18714340" cy="9687953"/>
            <a:chOff x="0" y="-38100"/>
            <a:chExt cx="4928880" cy="2551560"/>
          </a:xfrm>
        </p:grpSpPr>
        <p:sp>
          <p:nvSpPr>
            <p:cNvPr id="114" name="Google Shape;114;p2"/>
            <p:cNvSpPr/>
            <p:nvPr/>
          </p:nvSpPr>
          <p:spPr>
            <a:xfrm>
              <a:off x="0" y="0"/>
              <a:ext cx="4928880" cy="2513460"/>
            </a:xfrm>
            <a:custGeom>
              <a:rect b="b" l="l" r="r" t="t"/>
              <a:pathLst>
                <a:path extrusionOk="0" h="2513460" w="4928880">
                  <a:moveTo>
                    <a:pt x="41369" y="0"/>
                  </a:moveTo>
                  <a:lnTo>
                    <a:pt x="4887511" y="0"/>
                  </a:lnTo>
                  <a:cubicBezTo>
                    <a:pt x="4910358" y="0"/>
                    <a:pt x="4928880" y="18521"/>
                    <a:pt x="4928880" y="41369"/>
                  </a:cubicBezTo>
                  <a:lnTo>
                    <a:pt x="4928880" y="2472091"/>
                  </a:lnTo>
                  <a:cubicBezTo>
                    <a:pt x="4928880" y="2483063"/>
                    <a:pt x="4924521" y="2493585"/>
                    <a:pt x="4916763" y="2501343"/>
                  </a:cubicBezTo>
                  <a:cubicBezTo>
                    <a:pt x="4909005" y="2509101"/>
                    <a:pt x="4898482" y="2513460"/>
                    <a:pt x="4887511" y="2513460"/>
                  </a:cubicBezTo>
                  <a:lnTo>
                    <a:pt x="41369" y="2513460"/>
                  </a:lnTo>
                  <a:cubicBezTo>
                    <a:pt x="30397" y="2513460"/>
                    <a:pt x="19875" y="2509101"/>
                    <a:pt x="12117" y="2501343"/>
                  </a:cubicBezTo>
                  <a:cubicBezTo>
                    <a:pt x="4358" y="2493585"/>
                    <a:pt x="0" y="2483063"/>
                    <a:pt x="0" y="2472091"/>
                  </a:cubicBezTo>
                  <a:lnTo>
                    <a:pt x="0" y="41369"/>
                  </a:lnTo>
                  <a:cubicBezTo>
                    <a:pt x="0" y="30397"/>
                    <a:pt x="4358" y="19875"/>
                    <a:pt x="12117" y="12117"/>
                  </a:cubicBezTo>
                  <a:cubicBezTo>
                    <a:pt x="19875" y="4358"/>
                    <a:pt x="30397" y="0"/>
                    <a:pt x="41369" y="0"/>
                  </a:cubicBezTo>
                  <a:close/>
                </a:path>
              </a:pathLst>
            </a:custGeom>
            <a:solidFill>
              <a:srgbClr val="124A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 txBox="1"/>
            <p:nvPr/>
          </p:nvSpPr>
          <p:spPr>
            <a:xfrm>
              <a:off x="0" y="-38100"/>
              <a:ext cx="4928880" cy="25515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" name="Google Shape;116;p2"/>
          <p:cNvGrpSpPr/>
          <p:nvPr/>
        </p:nvGrpSpPr>
        <p:grpSpPr>
          <a:xfrm>
            <a:off x="-808770" y="832604"/>
            <a:ext cx="3504683" cy="1687711"/>
            <a:chOff x="0" y="-38100"/>
            <a:chExt cx="923044" cy="444500"/>
          </a:xfrm>
        </p:grpSpPr>
        <p:sp>
          <p:nvSpPr>
            <p:cNvPr id="117" name="Google Shape;117;p2"/>
            <p:cNvSpPr/>
            <p:nvPr/>
          </p:nvSpPr>
          <p:spPr>
            <a:xfrm>
              <a:off x="0" y="0"/>
              <a:ext cx="923044" cy="406400"/>
            </a:xfrm>
            <a:custGeom>
              <a:rect b="b" l="l" r="r" t="t"/>
              <a:pathLst>
                <a:path extrusionOk="0" h="406400" w="923044">
                  <a:moveTo>
                    <a:pt x="719844" y="0"/>
                  </a:moveTo>
                  <a:cubicBezTo>
                    <a:pt x="832068" y="0"/>
                    <a:pt x="923044" y="90976"/>
                    <a:pt x="923044" y="203200"/>
                  </a:cubicBezTo>
                  <a:cubicBezTo>
                    <a:pt x="923044" y="315424"/>
                    <a:pt x="832068" y="406400"/>
                    <a:pt x="71984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 txBox="1"/>
            <p:nvPr/>
          </p:nvSpPr>
          <p:spPr>
            <a:xfrm>
              <a:off x="0" y="-38100"/>
              <a:ext cx="923044" cy="44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" name="Google Shape;119;p2"/>
          <p:cNvSpPr/>
          <p:nvPr/>
        </p:nvSpPr>
        <p:spPr>
          <a:xfrm>
            <a:off x="1295071" y="1273762"/>
            <a:ext cx="950056" cy="950056"/>
          </a:xfrm>
          <a:custGeom>
            <a:rect b="b" l="l" r="r" t="t"/>
            <a:pathLst>
              <a:path extrusionOk="0" h="950056" w="950056">
                <a:moveTo>
                  <a:pt x="0" y="0"/>
                </a:moveTo>
                <a:lnTo>
                  <a:pt x="950056" y="0"/>
                </a:lnTo>
                <a:lnTo>
                  <a:pt x="950056" y="950056"/>
                </a:lnTo>
                <a:lnTo>
                  <a:pt x="0" y="9500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20" name="Google Shape;120;p2"/>
          <p:cNvGrpSpPr/>
          <p:nvPr/>
        </p:nvGrpSpPr>
        <p:grpSpPr>
          <a:xfrm>
            <a:off x="11108212" y="3102074"/>
            <a:ext cx="3448936" cy="2821923"/>
            <a:chOff x="0" y="-38100"/>
            <a:chExt cx="819481" cy="670500"/>
          </a:xfrm>
        </p:grpSpPr>
        <p:sp>
          <p:nvSpPr>
            <p:cNvPr id="121" name="Google Shape;121;p2"/>
            <p:cNvSpPr/>
            <p:nvPr/>
          </p:nvSpPr>
          <p:spPr>
            <a:xfrm>
              <a:off x="0" y="0"/>
              <a:ext cx="819481" cy="632400"/>
            </a:xfrm>
            <a:custGeom>
              <a:rect b="b" l="l" r="r" t="t"/>
              <a:pathLst>
                <a:path extrusionOk="0" h="632400" w="819481">
                  <a:moveTo>
                    <a:pt x="224473" y="0"/>
                  </a:moveTo>
                  <a:lnTo>
                    <a:pt x="595009" y="0"/>
                  </a:lnTo>
                  <a:cubicBezTo>
                    <a:pt x="654543" y="0"/>
                    <a:pt x="711638" y="23650"/>
                    <a:pt x="753735" y="65747"/>
                  </a:cubicBezTo>
                  <a:cubicBezTo>
                    <a:pt x="795832" y="107843"/>
                    <a:pt x="819481" y="164939"/>
                    <a:pt x="819481" y="224473"/>
                  </a:cubicBezTo>
                  <a:lnTo>
                    <a:pt x="819481" y="407928"/>
                  </a:lnTo>
                  <a:cubicBezTo>
                    <a:pt x="819481" y="531901"/>
                    <a:pt x="718982" y="632400"/>
                    <a:pt x="595009" y="632400"/>
                  </a:cubicBezTo>
                  <a:lnTo>
                    <a:pt x="224473" y="632400"/>
                  </a:lnTo>
                  <a:cubicBezTo>
                    <a:pt x="164939" y="632400"/>
                    <a:pt x="107843" y="608751"/>
                    <a:pt x="65747" y="566654"/>
                  </a:cubicBezTo>
                  <a:cubicBezTo>
                    <a:pt x="23650" y="524557"/>
                    <a:pt x="0" y="467462"/>
                    <a:pt x="0" y="407928"/>
                  </a:cubicBezTo>
                  <a:lnTo>
                    <a:pt x="0" y="224473"/>
                  </a:lnTo>
                  <a:cubicBezTo>
                    <a:pt x="0" y="100500"/>
                    <a:pt x="100500" y="0"/>
                    <a:pt x="224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 txBox="1"/>
            <p:nvPr/>
          </p:nvSpPr>
          <p:spPr>
            <a:xfrm>
              <a:off x="0" y="-38100"/>
              <a:ext cx="819481" cy="67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2"/>
          <p:cNvGrpSpPr/>
          <p:nvPr/>
        </p:nvGrpSpPr>
        <p:grpSpPr>
          <a:xfrm>
            <a:off x="4125875" y="3102074"/>
            <a:ext cx="3448936" cy="2821923"/>
            <a:chOff x="0" y="-38100"/>
            <a:chExt cx="819481" cy="670500"/>
          </a:xfrm>
        </p:grpSpPr>
        <p:sp>
          <p:nvSpPr>
            <p:cNvPr id="124" name="Google Shape;124;p2"/>
            <p:cNvSpPr/>
            <p:nvPr/>
          </p:nvSpPr>
          <p:spPr>
            <a:xfrm>
              <a:off x="0" y="0"/>
              <a:ext cx="819481" cy="632400"/>
            </a:xfrm>
            <a:custGeom>
              <a:rect b="b" l="l" r="r" t="t"/>
              <a:pathLst>
                <a:path extrusionOk="0" h="632400" w="819481">
                  <a:moveTo>
                    <a:pt x="224473" y="0"/>
                  </a:moveTo>
                  <a:lnTo>
                    <a:pt x="595009" y="0"/>
                  </a:lnTo>
                  <a:cubicBezTo>
                    <a:pt x="654543" y="0"/>
                    <a:pt x="711638" y="23650"/>
                    <a:pt x="753735" y="65747"/>
                  </a:cubicBezTo>
                  <a:cubicBezTo>
                    <a:pt x="795832" y="107843"/>
                    <a:pt x="819481" y="164939"/>
                    <a:pt x="819481" y="224473"/>
                  </a:cubicBezTo>
                  <a:lnTo>
                    <a:pt x="819481" y="407928"/>
                  </a:lnTo>
                  <a:cubicBezTo>
                    <a:pt x="819481" y="531901"/>
                    <a:pt x="718982" y="632400"/>
                    <a:pt x="595009" y="632400"/>
                  </a:cubicBezTo>
                  <a:lnTo>
                    <a:pt x="224473" y="632400"/>
                  </a:lnTo>
                  <a:cubicBezTo>
                    <a:pt x="164939" y="632400"/>
                    <a:pt x="107843" y="608751"/>
                    <a:pt x="65747" y="566654"/>
                  </a:cubicBezTo>
                  <a:cubicBezTo>
                    <a:pt x="23650" y="524557"/>
                    <a:pt x="0" y="467462"/>
                    <a:pt x="0" y="407928"/>
                  </a:cubicBezTo>
                  <a:lnTo>
                    <a:pt x="0" y="224473"/>
                  </a:lnTo>
                  <a:cubicBezTo>
                    <a:pt x="0" y="100500"/>
                    <a:pt x="100500" y="0"/>
                    <a:pt x="224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 txBox="1"/>
            <p:nvPr/>
          </p:nvSpPr>
          <p:spPr>
            <a:xfrm>
              <a:off x="0" y="-38100"/>
              <a:ext cx="819481" cy="67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2"/>
          <p:cNvGrpSpPr/>
          <p:nvPr/>
        </p:nvGrpSpPr>
        <p:grpSpPr>
          <a:xfrm>
            <a:off x="7617043" y="4768671"/>
            <a:ext cx="3448936" cy="2821923"/>
            <a:chOff x="0" y="-38100"/>
            <a:chExt cx="819481" cy="670500"/>
          </a:xfrm>
        </p:grpSpPr>
        <p:sp>
          <p:nvSpPr>
            <p:cNvPr id="127" name="Google Shape;127;p2"/>
            <p:cNvSpPr/>
            <p:nvPr/>
          </p:nvSpPr>
          <p:spPr>
            <a:xfrm>
              <a:off x="0" y="0"/>
              <a:ext cx="819481" cy="632400"/>
            </a:xfrm>
            <a:custGeom>
              <a:rect b="b" l="l" r="r" t="t"/>
              <a:pathLst>
                <a:path extrusionOk="0" h="632400" w="819481">
                  <a:moveTo>
                    <a:pt x="224473" y="0"/>
                  </a:moveTo>
                  <a:lnTo>
                    <a:pt x="595009" y="0"/>
                  </a:lnTo>
                  <a:cubicBezTo>
                    <a:pt x="654543" y="0"/>
                    <a:pt x="711638" y="23650"/>
                    <a:pt x="753735" y="65747"/>
                  </a:cubicBezTo>
                  <a:cubicBezTo>
                    <a:pt x="795832" y="107843"/>
                    <a:pt x="819481" y="164939"/>
                    <a:pt x="819481" y="224473"/>
                  </a:cubicBezTo>
                  <a:lnTo>
                    <a:pt x="819481" y="407928"/>
                  </a:lnTo>
                  <a:cubicBezTo>
                    <a:pt x="819481" y="531901"/>
                    <a:pt x="718982" y="632400"/>
                    <a:pt x="595009" y="632400"/>
                  </a:cubicBezTo>
                  <a:lnTo>
                    <a:pt x="224473" y="632400"/>
                  </a:lnTo>
                  <a:cubicBezTo>
                    <a:pt x="164939" y="632400"/>
                    <a:pt x="107843" y="608751"/>
                    <a:pt x="65747" y="566654"/>
                  </a:cubicBezTo>
                  <a:cubicBezTo>
                    <a:pt x="23650" y="524557"/>
                    <a:pt x="0" y="467462"/>
                    <a:pt x="0" y="407928"/>
                  </a:cubicBezTo>
                  <a:lnTo>
                    <a:pt x="0" y="224473"/>
                  </a:lnTo>
                  <a:cubicBezTo>
                    <a:pt x="0" y="100500"/>
                    <a:pt x="100500" y="0"/>
                    <a:pt x="224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 txBox="1"/>
            <p:nvPr/>
          </p:nvSpPr>
          <p:spPr>
            <a:xfrm>
              <a:off x="0" y="-38100"/>
              <a:ext cx="819481" cy="67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" name="Google Shape;129;p2"/>
          <p:cNvSpPr txBox="1"/>
          <p:nvPr/>
        </p:nvSpPr>
        <p:spPr>
          <a:xfrm>
            <a:off x="3298900" y="1131570"/>
            <a:ext cx="12085223" cy="12249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Agenda</a:t>
            </a:r>
            <a:endParaRPr/>
          </a:p>
        </p:txBody>
      </p:sp>
      <p:sp>
        <p:nvSpPr>
          <p:cNvPr id="130" name="Google Shape;130;p2"/>
          <p:cNvSpPr txBox="1"/>
          <p:nvPr/>
        </p:nvSpPr>
        <p:spPr>
          <a:xfrm>
            <a:off x="6676580" y="9085898"/>
            <a:ext cx="5329863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Mentorship program</a:t>
            </a:r>
            <a:endParaRPr/>
          </a:p>
        </p:txBody>
      </p:sp>
      <p:sp>
        <p:nvSpPr>
          <p:cNvPr id="131" name="Google Shape;131;p2"/>
          <p:cNvSpPr txBox="1"/>
          <p:nvPr/>
        </p:nvSpPr>
        <p:spPr>
          <a:xfrm>
            <a:off x="11601470" y="3618465"/>
            <a:ext cx="26418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25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sp>
        <p:nvSpPr>
          <p:cNvPr id="132" name="Google Shape;132;p2"/>
          <p:cNvSpPr txBox="1"/>
          <p:nvPr/>
        </p:nvSpPr>
        <p:spPr>
          <a:xfrm>
            <a:off x="4529382" y="3618465"/>
            <a:ext cx="2641921" cy="9018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25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133" name="Google Shape;133;p2"/>
          <p:cNvSpPr txBox="1"/>
          <p:nvPr/>
        </p:nvSpPr>
        <p:spPr>
          <a:xfrm>
            <a:off x="4766365" y="4933160"/>
            <a:ext cx="2167955" cy="6302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84" u="none" cap="none" strike="noStrike">
                <a:solidFill>
                  <a:srgbClr val="1C3879"/>
                </a:solidFill>
                <a:latin typeface="Arial"/>
                <a:ea typeface="Arial"/>
                <a:cs typeface="Arial"/>
                <a:sym typeface="Arial"/>
              </a:rPr>
              <a:t>Use Case Diagram</a:t>
            </a:r>
            <a:endParaRPr/>
          </a:p>
        </p:txBody>
      </p:sp>
      <p:sp>
        <p:nvSpPr>
          <p:cNvPr id="134" name="Google Shape;134;p2"/>
          <p:cNvSpPr txBox="1"/>
          <p:nvPr/>
        </p:nvSpPr>
        <p:spPr>
          <a:xfrm>
            <a:off x="8020551" y="5285062"/>
            <a:ext cx="2641921" cy="9018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25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135" name="Google Shape;135;p2"/>
          <p:cNvSpPr txBox="1"/>
          <p:nvPr/>
        </p:nvSpPr>
        <p:spPr>
          <a:xfrm>
            <a:off x="11601482" y="4933160"/>
            <a:ext cx="2462396" cy="3200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79" u="none" cap="none" strike="noStrike">
                <a:solidFill>
                  <a:srgbClr val="1C3879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/>
          </a:p>
        </p:txBody>
      </p:sp>
      <p:sp>
        <p:nvSpPr>
          <p:cNvPr id="136" name="Google Shape;136;p2"/>
          <p:cNvSpPr txBox="1"/>
          <p:nvPr/>
        </p:nvSpPr>
        <p:spPr>
          <a:xfrm>
            <a:off x="8110314" y="6526650"/>
            <a:ext cx="2462396" cy="3200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79" u="none" cap="none" strike="noStrike">
                <a:solidFill>
                  <a:srgbClr val="1C3879"/>
                </a:solidFill>
                <a:latin typeface="Arial"/>
                <a:ea typeface="Arial"/>
                <a:cs typeface="Arial"/>
                <a:sym typeface="Arial"/>
              </a:rPr>
              <a:t>Mock Up</a:t>
            </a:r>
            <a:endParaRPr/>
          </a:p>
        </p:txBody>
      </p:sp>
      <p:pic>
        <p:nvPicPr>
          <p:cNvPr id="137" name="Google Shape;137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0263" y="3618470"/>
            <a:ext cx="1400175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22375" y="5285045"/>
            <a:ext cx="143827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80200" y="3613720"/>
            <a:ext cx="1504950" cy="113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0"/>
          <p:cNvSpPr txBox="1"/>
          <p:nvPr/>
        </p:nvSpPr>
        <p:spPr>
          <a:xfrm>
            <a:off x="1636503" y="3917950"/>
            <a:ext cx="15014995" cy="1454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0E4D8D"/>
                </a:solidFill>
                <a:latin typeface="Poppins"/>
                <a:ea typeface="Poppins"/>
                <a:cs typeface="Poppins"/>
                <a:sym typeface="Poppins"/>
              </a:rPr>
              <a:t>For Teachers</a:t>
            </a:r>
            <a:endParaRPr/>
          </a:p>
        </p:txBody>
      </p:sp>
      <p:grpSp>
        <p:nvGrpSpPr>
          <p:cNvPr id="274" name="Google Shape;274;p20"/>
          <p:cNvGrpSpPr/>
          <p:nvPr/>
        </p:nvGrpSpPr>
        <p:grpSpPr>
          <a:xfrm>
            <a:off x="-3250403" y="-3590166"/>
            <a:ext cx="6500807" cy="6500807"/>
            <a:chOff x="0" y="0"/>
            <a:chExt cx="812800" cy="812800"/>
          </a:xfrm>
        </p:grpSpPr>
        <p:sp>
          <p:nvSpPr>
            <p:cNvPr id="275" name="Google Shape;275;p2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4D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7" name="Google Shape;277;p20"/>
          <p:cNvGrpSpPr/>
          <p:nvPr/>
        </p:nvGrpSpPr>
        <p:grpSpPr>
          <a:xfrm>
            <a:off x="14261500" y="8628188"/>
            <a:ext cx="6500807" cy="6500807"/>
            <a:chOff x="0" y="0"/>
            <a:chExt cx="812800" cy="812800"/>
          </a:xfrm>
        </p:grpSpPr>
        <p:sp>
          <p:nvSpPr>
            <p:cNvPr id="278" name="Google Shape;278;p2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4D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1"/>
          <p:cNvSpPr/>
          <p:nvPr/>
        </p:nvSpPr>
        <p:spPr>
          <a:xfrm>
            <a:off x="8656297" y="1113436"/>
            <a:ext cx="7556369" cy="8060127"/>
          </a:xfrm>
          <a:custGeom>
            <a:rect b="b" l="l" r="r" t="t"/>
            <a:pathLst>
              <a:path extrusionOk="0" h="8060127" w="7556369">
                <a:moveTo>
                  <a:pt x="0" y="0"/>
                </a:moveTo>
                <a:lnTo>
                  <a:pt x="7556369" y="0"/>
                </a:lnTo>
                <a:lnTo>
                  <a:pt x="7556369" y="8060128"/>
                </a:lnTo>
                <a:lnTo>
                  <a:pt x="0" y="80601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5" name="Google Shape;285;p21"/>
          <p:cNvSpPr txBox="1"/>
          <p:nvPr/>
        </p:nvSpPr>
        <p:spPr>
          <a:xfrm>
            <a:off x="1028700" y="3306763"/>
            <a:ext cx="3077946" cy="3482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00" u="none" cap="none" strike="noStrike">
                <a:solidFill>
                  <a:srgbClr val="0E4D8D"/>
                </a:solidFill>
                <a:latin typeface="Poppins"/>
                <a:ea typeface="Poppins"/>
                <a:cs typeface="Poppins"/>
                <a:sym typeface="Poppins"/>
              </a:rPr>
              <a:t>Create new course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2"/>
          <p:cNvSpPr/>
          <p:nvPr/>
        </p:nvSpPr>
        <p:spPr>
          <a:xfrm>
            <a:off x="2127308" y="1872536"/>
            <a:ext cx="4550333" cy="7586167"/>
          </a:xfrm>
          <a:custGeom>
            <a:rect b="b" l="l" r="r" t="t"/>
            <a:pathLst>
              <a:path extrusionOk="0" h="7586167" w="4550333">
                <a:moveTo>
                  <a:pt x="0" y="0"/>
                </a:moveTo>
                <a:lnTo>
                  <a:pt x="4550333" y="0"/>
                </a:lnTo>
                <a:lnTo>
                  <a:pt x="4550333" y="7586167"/>
                </a:lnTo>
                <a:lnTo>
                  <a:pt x="0" y="75861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7898" l="0" r="0" t="0"/>
            </a:stretch>
          </a:blipFill>
          <a:ln>
            <a:noFill/>
          </a:ln>
        </p:spPr>
      </p:sp>
      <p:sp>
        <p:nvSpPr>
          <p:cNvPr id="291" name="Google Shape;291;p22"/>
          <p:cNvSpPr/>
          <p:nvPr/>
        </p:nvSpPr>
        <p:spPr>
          <a:xfrm>
            <a:off x="2119687" y="5013193"/>
            <a:ext cx="38100" cy="39053"/>
          </a:xfrm>
          <a:custGeom>
            <a:rect b="b" l="l" r="r" t="t"/>
            <a:pathLst>
              <a:path extrusionOk="0" h="52070" w="50800">
                <a:moveTo>
                  <a:pt x="50800" y="17780"/>
                </a:moveTo>
                <a:cubicBezTo>
                  <a:pt x="29210" y="52070"/>
                  <a:pt x="8890" y="45720"/>
                  <a:pt x="3810" y="38100"/>
                </a:cubicBezTo>
                <a:cubicBezTo>
                  <a:pt x="0" y="30480"/>
                  <a:pt x="3810" y="10160"/>
                  <a:pt x="10160" y="5080"/>
                </a:cubicBezTo>
                <a:cubicBezTo>
                  <a:pt x="16510" y="0"/>
                  <a:pt x="44450" y="7620"/>
                  <a:pt x="44450" y="7620"/>
                </a:cubicBezTo>
              </a:path>
            </a:pathLst>
          </a:custGeom>
          <a:solidFill>
            <a:srgbClr val="D30B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2"/>
          <p:cNvSpPr/>
          <p:nvPr/>
        </p:nvSpPr>
        <p:spPr>
          <a:xfrm>
            <a:off x="2382578" y="3483478"/>
            <a:ext cx="1022032" cy="511493"/>
          </a:xfrm>
          <a:custGeom>
            <a:rect b="b" l="l" r="r" t="t"/>
            <a:pathLst>
              <a:path extrusionOk="0" h="681990" w="1362710">
                <a:moveTo>
                  <a:pt x="132080" y="142240"/>
                </a:moveTo>
                <a:cubicBezTo>
                  <a:pt x="283210" y="52070"/>
                  <a:pt x="335280" y="41910"/>
                  <a:pt x="410210" y="31750"/>
                </a:cubicBezTo>
                <a:cubicBezTo>
                  <a:pt x="533400" y="15240"/>
                  <a:pt x="795020" y="0"/>
                  <a:pt x="911860" y="10160"/>
                </a:cubicBezTo>
                <a:cubicBezTo>
                  <a:pt x="974090" y="15240"/>
                  <a:pt x="1008380" y="20320"/>
                  <a:pt x="1056640" y="43180"/>
                </a:cubicBezTo>
                <a:cubicBezTo>
                  <a:pt x="1113790" y="69850"/>
                  <a:pt x="1182370" y="121920"/>
                  <a:pt x="1229360" y="173990"/>
                </a:cubicBezTo>
                <a:cubicBezTo>
                  <a:pt x="1273810" y="223520"/>
                  <a:pt x="1313180" y="290830"/>
                  <a:pt x="1333500" y="342900"/>
                </a:cubicBezTo>
                <a:cubicBezTo>
                  <a:pt x="1348740" y="383540"/>
                  <a:pt x="1352550" y="426720"/>
                  <a:pt x="1355090" y="459740"/>
                </a:cubicBezTo>
                <a:cubicBezTo>
                  <a:pt x="1356360" y="483870"/>
                  <a:pt x="1362710" y="504190"/>
                  <a:pt x="1351280" y="524510"/>
                </a:cubicBezTo>
                <a:cubicBezTo>
                  <a:pt x="1336040" y="552450"/>
                  <a:pt x="1289050" y="576580"/>
                  <a:pt x="1248410" y="596900"/>
                </a:cubicBezTo>
                <a:cubicBezTo>
                  <a:pt x="1202690" y="619760"/>
                  <a:pt x="1132840" y="641350"/>
                  <a:pt x="1087120" y="652780"/>
                </a:cubicBezTo>
                <a:cubicBezTo>
                  <a:pt x="1054100" y="660400"/>
                  <a:pt x="1043940" y="661670"/>
                  <a:pt x="1000760" y="664210"/>
                </a:cubicBezTo>
                <a:cubicBezTo>
                  <a:pt x="871220" y="674370"/>
                  <a:pt x="337820" y="681990"/>
                  <a:pt x="218440" y="673100"/>
                </a:cubicBezTo>
                <a:cubicBezTo>
                  <a:pt x="182880" y="670560"/>
                  <a:pt x="171450" y="669290"/>
                  <a:pt x="151130" y="661670"/>
                </a:cubicBezTo>
                <a:cubicBezTo>
                  <a:pt x="130810" y="654050"/>
                  <a:pt x="115570" y="643890"/>
                  <a:pt x="99060" y="627380"/>
                </a:cubicBezTo>
                <a:cubicBezTo>
                  <a:pt x="76200" y="604520"/>
                  <a:pt x="50800" y="563880"/>
                  <a:pt x="36830" y="528320"/>
                </a:cubicBezTo>
                <a:cubicBezTo>
                  <a:pt x="21590" y="494030"/>
                  <a:pt x="15240" y="458470"/>
                  <a:pt x="10160" y="419100"/>
                </a:cubicBezTo>
                <a:cubicBezTo>
                  <a:pt x="5080" y="373380"/>
                  <a:pt x="0" y="311150"/>
                  <a:pt x="10160" y="269240"/>
                </a:cubicBezTo>
                <a:cubicBezTo>
                  <a:pt x="17780" y="237490"/>
                  <a:pt x="26670" y="210820"/>
                  <a:pt x="50800" y="187960"/>
                </a:cubicBezTo>
                <a:cubicBezTo>
                  <a:pt x="82550" y="158750"/>
                  <a:pt x="171450" y="125730"/>
                  <a:pt x="203200" y="125730"/>
                </a:cubicBezTo>
                <a:cubicBezTo>
                  <a:pt x="215900" y="125730"/>
                  <a:pt x="227330" y="130810"/>
                  <a:pt x="231140" y="137160"/>
                </a:cubicBezTo>
                <a:cubicBezTo>
                  <a:pt x="236220" y="143510"/>
                  <a:pt x="233680" y="162560"/>
                  <a:pt x="228600" y="167640"/>
                </a:cubicBezTo>
                <a:cubicBezTo>
                  <a:pt x="222250" y="173990"/>
                  <a:pt x="198120" y="172720"/>
                  <a:pt x="191770" y="167640"/>
                </a:cubicBezTo>
                <a:cubicBezTo>
                  <a:pt x="185420" y="163830"/>
                  <a:pt x="182880" y="152400"/>
                  <a:pt x="185420" y="144780"/>
                </a:cubicBezTo>
                <a:cubicBezTo>
                  <a:pt x="186690" y="138430"/>
                  <a:pt x="193040" y="129540"/>
                  <a:pt x="200660" y="127000"/>
                </a:cubicBezTo>
                <a:cubicBezTo>
                  <a:pt x="208280" y="124460"/>
                  <a:pt x="224790" y="128270"/>
                  <a:pt x="229870" y="134620"/>
                </a:cubicBezTo>
                <a:cubicBezTo>
                  <a:pt x="234950" y="140970"/>
                  <a:pt x="236220" y="156210"/>
                  <a:pt x="229870" y="165100"/>
                </a:cubicBezTo>
                <a:cubicBezTo>
                  <a:pt x="219710" y="182880"/>
                  <a:pt x="170180" y="200660"/>
                  <a:pt x="143510" y="209550"/>
                </a:cubicBezTo>
                <a:cubicBezTo>
                  <a:pt x="124460" y="215900"/>
                  <a:pt x="102870" y="210820"/>
                  <a:pt x="90170" y="220980"/>
                </a:cubicBezTo>
                <a:cubicBezTo>
                  <a:pt x="74930" y="229870"/>
                  <a:pt x="66040" y="246380"/>
                  <a:pt x="60960" y="269240"/>
                </a:cubicBezTo>
                <a:cubicBezTo>
                  <a:pt x="49530" y="314960"/>
                  <a:pt x="57150" y="426720"/>
                  <a:pt x="73660" y="485140"/>
                </a:cubicBezTo>
                <a:cubicBezTo>
                  <a:pt x="86360" y="528320"/>
                  <a:pt x="107950" y="568960"/>
                  <a:pt x="130810" y="590550"/>
                </a:cubicBezTo>
                <a:cubicBezTo>
                  <a:pt x="148590" y="607060"/>
                  <a:pt x="156210" y="612140"/>
                  <a:pt x="187960" y="619760"/>
                </a:cubicBezTo>
                <a:cubicBezTo>
                  <a:pt x="303530" y="646430"/>
                  <a:pt x="877570" y="636270"/>
                  <a:pt x="1046480" y="610870"/>
                </a:cubicBezTo>
                <a:cubicBezTo>
                  <a:pt x="1118870" y="599440"/>
                  <a:pt x="1151890" y="582930"/>
                  <a:pt x="1197610" y="563880"/>
                </a:cubicBezTo>
                <a:cubicBezTo>
                  <a:pt x="1236980" y="548640"/>
                  <a:pt x="1290320" y="532130"/>
                  <a:pt x="1304290" y="508000"/>
                </a:cubicBezTo>
                <a:cubicBezTo>
                  <a:pt x="1314450" y="491490"/>
                  <a:pt x="1305560" y="469900"/>
                  <a:pt x="1304290" y="448310"/>
                </a:cubicBezTo>
                <a:cubicBezTo>
                  <a:pt x="1301750" y="422910"/>
                  <a:pt x="1299210" y="394970"/>
                  <a:pt x="1287780" y="365760"/>
                </a:cubicBezTo>
                <a:cubicBezTo>
                  <a:pt x="1272540" y="325120"/>
                  <a:pt x="1234440" y="264160"/>
                  <a:pt x="1209040" y="231140"/>
                </a:cubicBezTo>
                <a:cubicBezTo>
                  <a:pt x="1192530" y="209550"/>
                  <a:pt x="1182370" y="198120"/>
                  <a:pt x="1160780" y="179070"/>
                </a:cubicBezTo>
                <a:cubicBezTo>
                  <a:pt x="1129030" y="151130"/>
                  <a:pt x="1071880" y="105410"/>
                  <a:pt x="1029970" y="86360"/>
                </a:cubicBezTo>
                <a:cubicBezTo>
                  <a:pt x="998220" y="71120"/>
                  <a:pt x="971550" y="68580"/>
                  <a:pt x="935990" y="63500"/>
                </a:cubicBezTo>
                <a:cubicBezTo>
                  <a:pt x="889000" y="57150"/>
                  <a:pt x="836930" y="58420"/>
                  <a:pt x="772160" y="59690"/>
                </a:cubicBezTo>
                <a:cubicBezTo>
                  <a:pt x="678180" y="60960"/>
                  <a:pt x="514350" y="67310"/>
                  <a:pt x="422910" y="81280"/>
                </a:cubicBezTo>
                <a:cubicBezTo>
                  <a:pt x="363220" y="90170"/>
                  <a:pt x="322580" y="99060"/>
                  <a:pt x="275590" y="116840"/>
                </a:cubicBezTo>
                <a:cubicBezTo>
                  <a:pt x="228600" y="134620"/>
                  <a:pt x="168910" y="191770"/>
                  <a:pt x="142240" y="190500"/>
                </a:cubicBezTo>
                <a:cubicBezTo>
                  <a:pt x="130810" y="190500"/>
                  <a:pt x="120650" y="181610"/>
                  <a:pt x="119380" y="173990"/>
                </a:cubicBezTo>
                <a:cubicBezTo>
                  <a:pt x="116840" y="165100"/>
                  <a:pt x="132080" y="142240"/>
                  <a:pt x="132080" y="142240"/>
                </a:cubicBezTo>
              </a:path>
            </a:pathLst>
          </a:custGeom>
          <a:solidFill>
            <a:srgbClr val="D30B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2"/>
          <p:cNvSpPr/>
          <p:nvPr/>
        </p:nvSpPr>
        <p:spPr>
          <a:xfrm>
            <a:off x="7541620" y="1872536"/>
            <a:ext cx="8661935" cy="7428812"/>
          </a:xfrm>
          <a:custGeom>
            <a:rect b="b" l="l" r="r" t="t"/>
            <a:pathLst>
              <a:path extrusionOk="0" h="7428812" w="8661935">
                <a:moveTo>
                  <a:pt x="0" y="0"/>
                </a:moveTo>
                <a:lnTo>
                  <a:pt x="8661935" y="0"/>
                </a:lnTo>
                <a:lnTo>
                  <a:pt x="8661935" y="7428812"/>
                </a:lnTo>
                <a:lnTo>
                  <a:pt x="0" y="74288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4" name="Google Shape;294;p22"/>
          <p:cNvSpPr txBox="1"/>
          <p:nvPr/>
        </p:nvSpPr>
        <p:spPr>
          <a:xfrm>
            <a:off x="1028700" y="189656"/>
            <a:ext cx="13453665" cy="1177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00" u="none" cap="none" strike="noStrike">
                <a:solidFill>
                  <a:srgbClr val="0E4D8D"/>
                </a:solidFill>
                <a:latin typeface="Poppins"/>
                <a:ea typeface="Poppins"/>
                <a:cs typeface="Poppins"/>
                <a:sym typeface="Poppins"/>
              </a:rPr>
              <a:t>Start lesson + Schedule lesson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3"/>
          <p:cNvSpPr/>
          <p:nvPr/>
        </p:nvSpPr>
        <p:spPr>
          <a:xfrm>
            <a:off x="8911055" y="1313632"/>
            <a:ext cx="8348245" cy="7659736"/>
          </a:xfrm>
          <a:custGeom>
            <a:rect b="b" l="l" r="r" t="t"/>
            <a:pathLst>
              <a:path extrusionOk="0" h="7659736" w="8348245">
                <a:moveTo>
                  <a:pt x="0" y="0"/>
                </a:moveTo>
                <a:lnTo>
                  <a:pt x="8348245" y="0"/>
                </a:lnTo>
                <a:lnTo>
                  <a:pt x="8348245" y="7659736"/>
                </a:lnTo>
                <a:lnTo>
                  <a:pt x="0" y="76597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14224" l="0" r="0" t="0"/>
            </a:stretch>
          </a:blipFill>
          <a:ln>
            <a:noFill/>
          </a:ln>
        </p:spPr>
      </p:sp>
      <p:sp>
        <p:nvSpPr>
          <p:cNvPr id="300" name="Google Shape;300;p23"/>
          <p:cNvSpPr txBox="1"/>
          <p:nvPr/>
        </p:nvSpPr>
        <p:spPr>
          <a:xfrm>
            <a:off x="1028700" y="3306763"/>
            <a:ext cx="6820098" cy="2330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00" u="none" cap="none" strike="noStrike">
                <a:solidFill>
                  <a:srgbClr val="0E4D8D"/>
                </a:solidFill>
                <a:latin typeface="Poppins"/>
                <a:ea typeface="Poppins"/>
                <a:cs typeface="Poppins"/>
                <a:sym typeface="Poppins"/>
              </a:rPr>
              <a:t>Make announcments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"/>
          <p:cNvSpPr/>
          <p:nvPr/>
        </p:nvSpPr>
        <p:spPr>
          <a:xfrm>
            <a:off x="9149539" y="1158359"/>
            <a:ext cx="8109761" cy="7970281"/>
          </a:xfrm>
          <a:custGeom>
            <a:rect b="b" l="l" r="r" t="t"/>
            <a:pathLst>
              <a:path extrusionOk="0" h="7970281" w="8109761">
                <a:moveTo>
                  <a:pt x="0" y="0"/>
                </a:moveTo>
                <a:lnTo>
                  <a:pt x="8109761" y="0"/>
                </a:lnTo>
                <a:lnTo>
                  <a:pt x="8109761" y="7970282"/>
                </a:lnTo>
                <a:lnTo>
                  <a:pt x="0" y="79702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0000" l="0" r="0" t="0"/>
            </a:stretch>
          </a:blipFill>
          <a:ln>
            <a:noFill/>
          </a:ln>
        </p:spPr>
      </p:sp>
      <p:sp>
        <p:nvSpPr>
          <p:cNvPr id="306" name="Google Shape;306;p24"/>
          <p:cNvSpPr txBox="1"/>
          <p:nvPr/>
        </p:nvSpPr>
        <p:spPr>
          <a:xfrm>
            <a:off x="1028700" y="3518032"/>
            <a:ext cx="6820098" cy="2330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00" u="none" cap="none" strike="noStrike">
                <a:solidFill>
                  <a:srgbClr val="0E4D8D"/>
                </a:solidFill>
                <a:latin typeface="Poppins"/>
                <a:ea typeface="Poppins"/>
                <a:cs typeface="Poppins"/>
                <a:sym typeface="Poppins"/>
              </a:rPr>
              <a:t>Upload materials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5"/>
          <p:cNvSpPr/>
          <p:nvPr/>
        </p:nvSpPr>
        <p:spPr>
          <a:xfrm>
            <a:off x="1519161" y="1634281"/>
            <a:ext cx="6480112" cy="7851540"/>
          </a:xfrm>
          <a:custGeom>
            <a:rect b="b" l="l" r="r" t="t"/>
            <a:pathLst>
              <a:path extrusionOk="0" h="7851540" w="6480112">
                <a:moveTo>
                  <a:pt x="0" y="0"/>
                </a:moveTo>
                <a:lnTo>
                  <a:pt x="6480112" y="0"/>
                </a:lnTo>
                <a:lnTo>
                  <a:pt x="6480112" y="7851540"/>
                </a:lnTo>
                <a:lnTo>
                  <a:pt x="0" y="78515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2221" l="0" r="0" t="0"/>
            </a:stretch>
          </a:blipFill>
          <a:ln>
            <a:noFill/>
          </a:ln>
        </p:spPr>
      </p:sp>
      <p:sp>
        <p:nvSpPr>
          <p:cNvPr id="312" name="Google Shape;312;p25"/>
          <p:cNvSpPr/>
          <p:nvPr/>
        </p:nvSpPr>
        <p:spPr>
          <a:xfrm>
            <a:off x="9256402" y="1634281"/>
            <a:ext cx="7512437" cy="7851540"/>
          </a:xfrm>
          <a:custGeom>
            <a:rect b="b" l="l" r="r" t="t"/>
            <a:pathLst>
              <a:path extrusionOk="0" h="7851540" w="7512437">
                <a:moveTo>
                  <a:pt x="0" y="0"/>
                </a:moveTo>
                <a:lnTo>
                  <a:pt x="7512437" y="0"/>
                </a:lnTo>
                <a:lnTo>
                  <a:pt x="7512437" y="7851540"/>
                </a:lnTo>
                <a:lnTo>
                  <a:pt x="0" y="78515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3" name="Google Shape;313;p25"/>
          <p:cNvSpPr txBox="1"/>
          <p:nvPr/>
        </p:nvSpPr>
        <p:spPr>
          <a:xfrm>
            <a:off x="622413" y="65618"/>
            <a:ext cx="18488665" cy="11093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200" u="none" cap="none" strike="noStrike">
                <a:solidFill>
                  <a:srgbClr val="0E4D8D"/>
                </a:solidFill>
                <a:latin typeface="Poppins"/>
                <a:ea typeface="Poppins"/>
                <a:cs typeface="Poppins"/>
                <a:sym typeface="Poppins"/>
              </a:rPr>
              <a:t>Add assignments + Monitor submissions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6"/>
          <p:cNvSpPr/>
          <p:nvPr/>
        </p:nvSpPr>
        <p:spPr>
          <a:xfrm>
            <a:off x="7848798" y="1347789"/>
            <a:ext cx="9109706" cy="7591422"/>
          </a:xfrm>
          <a:custGeom>
            <a:rect b="b" l="l" r="r" t="t"/>
            <a:pathLst>
              <a:path extrusionOk="0" h="7591422" w="9109706">
                <a:moveTo>
                  <a:pt x="0" y="0"/>
                </a:moveTo>
                <a:lnTo>
                  <a:pt x="9109707" y="0"/>
                </a:lnTo>
                <a:lnTo>
                  <a:pt x="9109707" y="7591422"/>
                </a:lnTo>
                <a:lnTo>
                  <a:pt x="0" y="75914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 cap="sq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19" name="Google Shape;319;p26"/>
          <p:cNvSpPr txBox="1"/>
          <p:nvPr/>
        </p:nvSpPr>
        <p:spPr>
          <a:xfrm>
            <a:off x="1028700" y="3639253"/>
            <a:ext cx="6820098" cy="2330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00" u="none" cap="none" strike="noStrike">
                <a:solidFill>
                  <a:srgbClr val="0E4D8D"/>
                </a:solidFill>
                <a:latin typeface="Poppins"/>
                <a:ea typeface="Poppins"/>
                <a:cs typeface="Poppins"/>
                <a:sym typeface="Poppins"/>
              </a:rPr>
              <a:t>Manage students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7"/>
          <p:cNvSpPr txBox="1"/>
          <p:nvPr/>
        </p:nvSpPr>
        <p:spPr>
          <a:xfrm>
            <a:off x="1636503" y="3917950"/>
            <a:ext cx="15014995" cy="1454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0E4D8D"/>
                </a:solidFill>
                <a:latin typeface="Poppins"/>
                <a:ea typeface="Poppins"/>
                <a:cs typeface="Poppins"/>
                <a:sym typeface="Poppins"/>
              </a:rPr>
              <a:t>For Students</a:t>
            </a:r>
            <a:endParaRPr/>
          </a:p>
        </p:txBody>
      </p:sp>
      <p:grpSp>
        <p:nvGrpSpPr>
          <p:cNvPr id="325" name="Google Shape;325;p27"/>
          <p:cNvGrpSpPr/>
          <p:nvPr/>
        </p:nvGrpSpPr>
        <p:grpSpPr>
          <a:xfrm>
            <a:off x="-3250403" y="-3590166"/>
            <a:ext cx="6500807" cy="6500807"/>
            <a:chOff x="0" y="0"/>
            <a:chExt cx="812800" cy="812800"/>
          </a:xfrm>
        </p:grpSpPr>
        <p:sp>
          <p:nvSpPr>
            <p:cNvPr id="326" name="Google Shape;326;p2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4D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8" name="Google Shape;328;p27"/>
          <p:cNvGrpSpPr/>
          <p:nvPr/>
        </p:nvGrpSpPr>
        <p:grpSpPr>
          <a:xfrm>
            <a:off x="14261500" y="8628188"/>
            <a:ext cx="6500807" cy="6500807"/>
            <a:chOff x="0" y="0"/>
            <a:chExt cx="812800" cy="812800"/>
          </a:xfrm>
        </p:grpSpPr>
        <p:sp>
          <p:nvSpPr>
            <p:cNvPr id="329" name="Google Shape;329;p2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4D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8"/>
          <p:cNvSpPr/>
          <p:nvPr/>
        </p:nvSpPr>
        <p:spPr>
          <a:xfrm>
            <a:off x="8429854" y="1425302"/>
            <a:ext cx="6646939" cy="8407093"/>
          </a:xfrm>
          <a:custGeom>
            <a:rect b="b" l="l" r="r" t="t"/>
            <a:pathLst>
              <a:path extrusionOk="0" h="8407093" w="6646939">
                <a:moveTo>
                  <a:pt x="0" y="0"/>
                </a:moveTo>
                <a:lnTo>
                  <a:pt x="6646938" y="0"/>
                </a:lnTo>
                <a:lnTo>
                  <a:pt x="6646938" y="8407093"/>
                </a:lnTo>
                <a:lnTo>
                  <a:pt x="0" y="84070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62179"/>
            </a:stretch>
          </a:blipFill>
          <a:ln cap="sq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36" name="Google Shape;336;p28"/>
          <p:cNvSpPr/>
          <p:nvPr/>
        </p:nvSpPr>
        <p:spPr>
          <a:xfrm>
            <a:off x="3211208" y="1425302"/>
            <a:ext cx="4277108" cy="8407093"/>
          </a:xfrm>
          <a:custGeom>
            <a:rect b="b" l="l" r="r" t="t"/>
            <a:pathLst>
              <a:path extrusionOk="0" h="8407093" w="4277108">
                <a:moveTo>
                  <a:pt x="0" y="0"/>
                </a:moveTo>
                <a:lnTo>
                  <a:pt x="4277108" y="0"/>
                </a:lnTo>
                <a:lnTo>
                  <a:pt x="4277108" y="8407093"/>
                </a:lnTo>
                <a:lnTo>
                  <a:pt x="0" y="84070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sq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37" name="Google Shape;337;p28"/>
          <p:cNvSpPr txBox="1"/>
          <p:nvPr/>
        </p:nvSpPr>
        <p:spPr>
          <a:xfrm>
            <a:off x="807932" y="-8210"/>
            <a:ext cx="6820098" cy="1177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00" u="none" cap="none" strike="noStrike">
                <a:solidFill>
                  <a:srgbClr val="0E4D8D"/>
                </a:solidFill>
                <a:latin typeface="Poppins"/>
                <a:ea typeface="Poppins"/>
                <a:cs typeface="Poppins"/>
                <a:sym typeface="Poppins"/>
              </a:rPr>
              <a:t>Feedback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9"/>
          <p:cNvSpPr/>
          <p:nvPr/>
        </p:nvSpPr>
        <p:spPr>
          <a:xfrm>
            <a:off x="7848798" y="1597214"/>
            <a:ext cx="9014391" cy="7092573"/>
          </a:xfrm>
          <a:custGeom>
            <a:rect b="b" l="l" r="r" t="t"/>
            <a:pathLst>
              <a:path extrusionOk="0" h="7092573" w="9014391">
                <a:moveTo>
                  <a:pt x="0" y="0"/>
                </a:moveTo>
                <a:lnTo>
                  <a:pt x="9014391" y="0"/>
                </a:lnTo>
                <a:lnTo>
                  <a:pt x="9014391" y="7092572"/>
                </a:lnTo>
                <a:lnTo>
                  <a:pt x="0" y="70925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 cap="sq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43" name="Google Shape;343;p29"/>
          <p:cNvSpPr txBox="1"/>
          <p:nvPr/>
        </p:nvSpPr>
        <p:spPr>
          <a:xfrm>
            <a:off x="1028700" y="3639253"/>
            <a:ext cx="6820098" cy="2330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00" u="none" cap="none" strike="noStrike">
                <a:solidFill>
                  <a:srgbClr val="0E4D8D"/>
                </a:solidFill>
                <a:latin typeface="Poppins"/>
                <a:ea typeface="Poppins"/>
                <a:cs typeface="Poppins"/>
                <a:sym typeface="Poppins"/>
              </a:rPr>
              <a:t>Submit assignments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"/>
          <p:cNvSpPr/>
          <p:nvPr/>
        </p:nvSpPr>
        <p:spPr>
          <a:xfrm>
            <a:off x="8014190" y="1279541"/>
            <a:ext cx="9245110" cy="7727918"/>
          </a:xfrm>
          <a:custGeom>
            <a:rect b="b" l="l" r="r" t="t"/>
            <a:pathLst>
              <a:path extrusionOk="0" h="7727918" w="9245110">
                <a:moveTo>
                  <a:pt x="0" y="0"/>
                </a:moveTo>
                <a:lnTo>
                  <a:pt x="9245110" y="0"/>
                </a:lnTo>
                <a:lnTo>
                  <a:pt x="9245110" y="7727918"/>
                </a:lnTo>
                <a:lnTo>
                  <a:pt x="0" y="77279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 cap="sq" cmpd="sng" w="1905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45" name="Google Shape;145;p3"/>
          <p:cNvSpPr txBox="1"/>
          <p:nvPr/>
        </p:nvSpPr>
        <p:spPr>
          <a:xfrm>
            <a:off x="1028700" y="3306763"/>
            <a:ext cx="4716371" cy="3482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00" u="none" cap="none" strike="noStrike">
                <a:solidFill>
                  <a:srgbClr val="0E4D8D"/>
                </a:solidFill>
                <a:latin typeface="Poppins Black"/>
                <a:ea typeface="Poppins Black"/>
                <a:cs typeface="Poppins Black"/>
                <a:sym typeface="Poppins Black"/>
              </a:rPr>
              <a:t>Use 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00" u="none" cap="none" strike="noStrike">
                <a:solidFill>
                  <a:srgbClr val="0E4D8D"/>
                </a:solidFill>
                <a:latin typeface="Poppins Black"/>
                <a:ea typeface="Poppins Black"/>
                <a:cs typeface="Poppins Black"/>
                <a:sym typeface="Poppins Black"/>
              </a:rPr>
              <a:t>Case Diagram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0"/>
          <p:cNvSpPr/>
          <p:nvPr/>
        </p:nvSpPr>
        <p:spPr>
          <a:xfrm>
            <a:off x="9144000" y="1265703"/>
            <a:ext cx="6635803" cy="7755595"/>
          </a:xfrm>
          <a:custGeom>
            <a:rect b="b" l="l" r="r" t="t"/>
            <a:pathLst>
              <a:path extrusionOk="0" h="7755595" w="6635803">
                <a:moveTo>
                  <a:pt x="0" y="0"/>
                </a:moveTo>
                <a:lnTo>
                  <a:pt x="6635803" y="0"/>
                </a:lnTo>
                <a:lnTo>
                  <a:pt x="6635803" y="7755594"/>
                </a:lnTo>
                <a:lnTo>
                  <a:pt x="0" y="77555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 cap="sq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49" name="Google Shape;349;p30"/>
          <p:cNvSpPr txBox="1"/>
          <p:nvPr/>
        </p:nvSpPr>
        <p:spPr>
          <a:xfrm>
            <a:off x="1028700" y="3703300"/>
            <a:ext cx="6206037" cy="2330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00" u="none" cap="none" strike="noStrike">
                <a:solidFill>
                  <a:srgbClr val="0E4D8D"/>
                </a:solidFill>
                <a:latin typeface="Poppins"/>
                <a:ea typeface="Poppins"/>
                <a:cs typeface="Poppins"/>
                <a:sym typeface="Poppins"/>
              </a:rPr>
              <a:t>Track progress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1"/>
          <p:cNvSpPr txBox="1"/>
          <p:nvPr/>
        </p:nvSpPr>
        <p:spPr>
          <a:xfrm>
            <a:off x="1251363" y="1036123"/>
            <a:ext cx="15014995" cy="1177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00" u="none" cap="none" strike="noStrike">
                <a:solidFill>
                  <a:srgbClr val="0E4D8D"/>
                </a:solidFill>
                <a:latin typeface="Poppins"/>
                <a:ea typeface="Poppins"/>
                <a:cs typeface="Poppins"/>
                <a:sym typeface="Poppins"/>
              </a:rPr>
              <a:t>Database</a:t>
            </a:r>
            <a:endParaRPr/>
          </a:p>
        </p:txBody>
      </p:sp>
      <p:grpSp>
        <p:nvGrpSpPr>
          <p:cNvPr id="355" name="Google Shape;355;p31"/>
          <p:cNvGrpSpPr/>
          <p:nvPr/>
        </p:nvGrpSpPr>
        <p:grpSpPr>
          <a:xfrm>
            <a:off x="1251363" y="3131132"/>
            <a:ext cx="838519" cy="838519"/>
            <a:chOff x="0" y="0"/>
            <a:chExt cx="812800" cy="812800"/>
          </a:xfrm>
        </p:grpSpPr>
        <p:sp>
          <p:nvSpPr>
            <p:cNvPr id="356" name="Google Shape;356;p3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3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FFFFFF"/>
                  </a:solidFill>
                  <a:latin typeface="Alata"/>
                  <a:ea typeface="Alata"/>
                  <a:cs typeface="Alata"/>
                  <a:sym typeface="Alata"/>
                </a:rPr>
                <a:t>1</a:t>
              </a:r>
              <a:endParaRPr/>
            </a:p>
          </p:txBody>
        </p:sp>
      </p:grpSp>
      <p:grpSp>
        <p:nvGrpSpPr>
          <p:cNvPr id="358" name="Google Shape;358;p31"/>
          <p:cNvGrpSpPr/>
          <p:nvPr/>
        </p:nvGrpSpPr>
        <p:grpSpPr>
          <a:xfrm>
            <a:off x="1251363" y="4550583"/>
            <a:ext cx="838519" cy="838519"/>
            <a:chOff x="0" y="0"/>
            <a:chExt cx="812800" cy="812800"/>
          </a:xfrm>
        </p:grpSpPr>
        <p:sp>
          <p:nvSpPr>
            <p:cNvPr id="359" name="Google Shape;359;p3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3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FFFFFF"/>
                  </a:solidFill>
                  <a:latin typeface="Alata"/>
                  <a:ea typeface="Alata"/>
                  <a:cs typeface="Alata"/>
                  <a:sym typeface="Alata"/>
                </a:rPr>
                <a:t>2</a:t>
              </a:r>
              <a:endParaRPr/>
            </a:p>
          </p:txBody>
        </p:sp>
      </p:grpSp>
      <p:sp>
        <p:nvSpPr>
          <p:cNvPr id="361" name="Google Shape;361;p31"/>
          <p:cNvSpPr txBox="1"/>
          <p:nvPr/>
        </p:nvSpPr>
        <p:spPr>
          <a:xfrm>
            <a:off x="2735082" y="3134467"/>
            <a:ext cx="8833471" cy="717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Overview</a:t>
            </a:r>
            <a:endParaRPr/>
          </a:p>
        </p:txBody>
      </p:sp>
      <p:sp>
        <p:nvSpPr>
          <p:cNvPr id="362" name="Google Shape;362;p31"/>
          <p:cNvSpPr txBox="1"/>
          <p:nvPr/>
        </p:nvSpPr>
        <p:spPr>
          <a:xfrm>
            <a:off x="2735082" y="4553917"/>
            <a:ext cx="8289183" cy="717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Detailed Explanation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2"/>
          <p:cNvSpPr txBox="1"/>
          <p:nvPr/>
        </p:nvSpPr>
        <p:spPr>
          <a:xfrm>
            <a:off x="1636503" y="3917950"/>
            <a:ext cx="15014995" cy="1454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0E4D8D"/>
                </a:solidFill>
                <a:latin typeface="Poppins"/>
                <a:ea typeface="Poppins"/>
                <a:cs typeface="Poppins"/>
                <a:sym typeface="Poppins"/>
              </a:rPr>
              <a:t>Overview</a:t>
            </a:r>
            <a:endParaRPr/>
          </a:p>
        </p:txBody>
      </p:sp>
      <p:grpSp>
        <p:nvGrpSpPr>
          <p:cNvPr id="368" name="Google Shape;368;p32"/>
          <p:cNvGrpSpPr/>
          <p:nvPr/>
        </p:nvGrpSpPr>
        <p:grpSpPr>
          <a:xfrm>
            <a:off x="-3250403" y="-3590166"/>
            <a:ext cx="6500807" cy="6500807"/>
            <a:chOff x="0" y="0"/>
            <a:chExt cx="812800" cy="812800"/>
          </a:xfrm>
        </p:grpSpPr>
        <p:sp>
          <p:nvSpPr>
            <p:cNvPr id="369" name="Google Shape;369;p3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4D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1" name="Google Shape;371;p32"/>
          <p:cNvGrpSpPr/>
          <p:nvPr/>
        </p:nvGrpSpPr>
        <p:grpSpPr>
          <a:xfrm>
            <a:off x="14261500" y="8628188"/>
            <a:ext cx="6500807" cy="6500807"/>
            <a:chOff x="0" y="0"/>
            <a:chExt cx="812800" cy="812800"/>
          </a:xfrm>
        </p:grpSpPr>
        <p:sp>
          <p:nvSpPr>
            <p:cNvPr id="372" name="Google Shape;372;p3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4D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BFC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3"/>
          <p:cNvSpPr/>
          <p:nvPr/>
        </p:nvSpPr>
        <p:spPr>
          <a:xfrm>
            <a:off x="1791767" y="0"/>
            <a:ext cx="14704467" cy="10287000"/>
          </a:xfrm>
          <a:custGeom>
            <a:rect b="b" l="l" r="r" t="t"/>
            <a:pathLst>
              <a:path extrusionOk="0" h="10287000" w="14704467">
                <a:moveTo>
                  <a:pt x="0" y="0"/>
                </a:moveTo>
                <a:lnTo>
                  <a:pt x="14704466" y="0"/>
                </a:lnTo>
                <a:lnTo>
                  <a:pt x="1470446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4"/>
          <p:cNvSpPr txBox="1"/>
          <p:nvPr/>
        </p:nvSpPr>
        <p:spPr>
          <a:xfrm>
            <a:off x="1636503" y="3917950"/>
            <a:ext cx="15014995" cy="1454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0E4D8D"/>
                </a:solidFill>
                <a:latin typeface="Poppins"/>
                <a:ea typeface="Poppins"/>
                <a:cs typeface="Poppins"/>
                <a:sym typeface="Poppins"/>
              </a:rPr>
              <a:t>Detailed Explanation</a:t>
            </a:r>
            <a:endParaRPr/>
          </a:p>
        </p:txBody>
      </p:sp>
      <p:grpSp>
        <p:nvGrpSpPr>
          <p:cNvPr id="384" name="Google Shape;384;p34"/>
          <p:cNvGrpSpPr/>
          <p:nvPr/>
        </p:nvGrpSpPr>
        <p:grpSpPr>
          <a:xfrm>
            <a:off x="-3250403" y="-3590166"/>
            <a:ext cx="6500807" cy="6500807"/>
            <a:chOff x="0" y="0"/>
            <a:chExt cx="812800" cy="812800"/>
          </a:xfrm>
        </p:grpSpPr>
        <p:sp>
          <p:nvSpPr>
            <p:cNvPr id="385" name="Google Shape;385;p3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4D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7" name="Google Shape;387;p34"/>
          <p:cNvGrpSpPr/>
          <p:nvPr/>
        </p:nvGrpSpPr>
        <p:grpSpPr>
          <a:xfrm>
            <a:off x="14261500" y="8628188"/>
            <a:ext cx="6500807" cy="6500807"/>
            <a:chOff x="0" y="0"/>
            <a:chExt cx="812800" cy="812800"/>
          </a:xfrm>
        </p:grpSpPr>
        <p:sp>
          <p:nvSpPr>
            <p:cNvPr id="388" name="Google Shape;388;p3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4D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5"/>
          <p:cNvSpPr/>
          <p:nvPr/>
        </p:nvSpPr>
        <p:spPr>
          <a:xfrm>
            <a:off x="1028700" y="2698439"/>
            <a:ext cx="7546356" cy="5118518"/>
          </a:xfrm>
          <a:custGeom>
            <a:rect b="b" l="l" r="r" t="t"/>
            <a:pathLst>
              <a:path extrusionOk="0" h="5118518" w="7546356">
                <a:moveTo>
                  <a:pt x="0" y="0"/>
                </a:moveTo>
                <a:lnTo>
                  <a:pt x="7546356" y="0"/>
                </a:lnTo>
                <a:lnTo>
                  <a:pt x="7546356" y="5118519"/>
                </a:lnTo>
                <a:lnTo>
                  <a:pt x="0" y="51185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5" name="Google Shape;395;p35"/>
          <p:cNvSpPr/>
          <p:nvPr/>
        </p:nvSpPr>
        <p:spPr>
          <a:xfrm>
            <a:off x="9340351" y="2698439"/>
            <a:ext cx="8189630" cy="5118518"/>
          </a:xfrm>
          <a:custGeom>
            <a:rect b="b" l="l" r="r" t="t"/>
            <a:pathLst>
              <a:path extrusionOk="0" h="5118518" w="8189630">
                <a:moveTo>
                  <a:pt x="0" y="0"/>
                </a:moveTo>
                <a:lnTo>
                  <a:pt x="8189629" y="0"/>
                </a:lnTo>
                <a:lnTo>
                  <a:pt x="8189629" y="5118519"/>
                </a:lnTo>
                <a:lnTo>
                  <a:pt x="0" y="51185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6" name="Google Shape;396;p35"/>
          <p:cNvSpPr txBox="1"/>
          <p:nvPr/>
        </p:nvSpPr>
        <p:spPr>
          <a:xfrm>
            <a:off x="1028700" y="344488"/>
            <a:ext cx="12691130" cy="1177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00" u="none" cap="none" strike="noStrike">
                <a:solidFill>
                  <a:srgbClr val="0E4D8D"/>
                </a:solidFill>
                <a:latin typeface="Poppins"/>
                <a:ea typeface="Poppins"/>
                <a:cs typeface="Poppins"/>
                <a:sym typeface="Poppins"/>
              </a:rPr>
              <a:t>Users + Students + Teachers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6"/>
          <p:cNvSpPr/>
          <p:nvPr/>
        </p:nvSpPr>
        <p:spPr>
          <a:xfrm>
            <a:off x="1028700" y="2296029"/>
            <a:ext cx="8042224" cy="6803753"/>
          </a:xfrm>
          <a:custGeom>
            <a:rect b="b" l="l" r="r" t="t"/>
            <a:pathLst>
              <a:path extrusionOk="0" h="6803753" w="8042224">
                <a:moveTo>
                  <a:pt x="0" y="0"/>
                </a:moveTo>
                <a:lnTo>
                  <a:pt x="8042224" y="0"/>
                </a:lnTo>
                <a:lnTo>
                  <a:pt x="8042224" y="6803753"/>
                </a:lnTo>
                <a:lnTo>
                  <a:pt x="0" y="68037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2" name="Google Shape;402;p36"/>
          <p:cNvSpPr/>
          <p:nvPr/>
        </p:nvSpPr>
        <p:spPr>
          <a:xfrm>
            <a:off x="10321758" y="2296029"/>
            <a:ext cx="6378519" cy="6803753"/>
          </a:xfrm>
          <a:custGeom>
            <a:rect b="b" l="l" r="r" t="t"/>
            <a:pathLst>
              <a:path extrusionOk="0" h="6803753" w="6378519">
                <a:moveTo>
                  <a:pt x="0" y="0"/>
                </a:moveTo>
                <a:lnTo>
                  <a:pt x="6378519" y="0"/>
                </a:lnTo>
                <a:lnTo>
                  <a:pt x="6378519" y="6803753"/>
                </a:lnTo>
                <a:lnTo>
                  <a:pt x="0" y="68037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sq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03" name="Google Shape;403;p36"/>
          <p:cNvSpPr txBox="1"/>
          <p:nvPr/>
        </p:nvSpPr>
        <p:spPr>
          <a:xfrm>
            <a:off x="1028700" y="344488"/>
            <a:ext cx="15671577" cy="1177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00" u="none" cap="none" strike="noStrike">
                <a:solidFill>
                  <a:srgbClr val="0E4D8D"/>
                </a:solidFill>
                <a:latin typeface="Poppins"/>
                <a:ea typeface="Poppins"/>
                <a:cs typeface="Poppins"/>
                <a:sym typeface="Poppins"/>
              </a:rPr>
              <a:t>Students + Courses + Enrollments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7"/>
          <p:cNvSpPr/>
          <p:nvPr/>
        </p:nvSpPr>
        <p:spPr>
          <a:xfrm>
            <a:off x="1028700" y="2296029"/>
            <a:ext cx="8857226" cy="6303201"/>
          </a:xfrm>
          <a:custGeom>
            <a:rect b="b" l="l" r="r" t="t"/>
            <a:pathLst>
              <a:path extrusionOk="0" h="6303201" w="8857226">
                <a:moveTo>
                  <a:pt x="0" y="0"/>
                </a:moveTo>
                <a:lnTo>
                  <a:pt x="8857226" y="0"/>
                </a:lnTo>
                <a:lnTo>
                  <a:pt x="8857226" y="6303201"/>
                </a:lnTo>
                <a:lnTo>
                  <a:pt x="0" y="63032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9" name="Google Shape;409;p37"/>
          <p:cNvSpPr/>
          <p:nvPr/>
        </p:nvSpPr>
        <p:spPr>
          <a:xfrm>
            <a:off x="11008372" y="1924656"/>
            <a:ext cx="5114440" cy="7045948"/>
          </a:xfrm>
          <a:custGeom>
            <a:rect b="b" l="l" r="r" t="t"/>
            <a:pathLst>
              <a:path extrusionOk="0" h="7045948" w="5114440">
                <a:moveTo>
                  <a:pt x="0" y="0"/>
                </a:moveTo>
                <a:lnTo>
                  <a:pt x="5114439" y="0"/>
                </a:lnTo>
                <a:lnTo>
                  <a:pt x="5114439" y="7045948"/>
                </a:lnTo>
                <a:lnTo>
                  <a:pt x="0" y="70459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2675" l="0" r="0" t="0"/>
            </a:stretch>
          </a:blipFill>
          <a:ln cap="sq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10" name="Google Shape;410;p37"/>
          <p:cNvSpPr txBox="1"/>
          <p:nvPr/>
        </p:nvSpPr>
        <p:spPr>
          <a:xfrm>
            <a:off x="789066" y="388303"/>
            <a:ext cx="17259300" cy="11093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200" u="none" cap="none" strike="noStrike">
                <a:solidFill>
                  <a:srgbClr val="0E4D8D"/>
                </a:solidFill>
                <a:latin typeface="Poppins"/>
                <a:ea typeface="Poppins"/>
                <a:cs typeface="Poppins"/>
                <a:sym typeface="Poppins"/>
              </a:rPr>
              <a:t>Teachers + Courses + teachingAllocations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8"/>
          <p:cNvSpPr/>
          <p:nvPr/>
        </p:nvSpPr>
        <p:spPr>
          <a:xfrm>
            <a:off x="702503" y="2299338"/>
            <a:ext cx="9850230" cy="6227501"/>
          </a:xfrm>
          <a:custGeom>
            <a:rect b="b" l="l" r="r" t="t"/>
            <a:pathLst>
              <a:path extrusionOk="0" h="6227501" w="9850230">
                <a:moveTo>
                  <a:pt x="0" y="0"/>
                </a:moveTo>
                <a:lnTo>
                  <a:pt x="9850230" y="0"/>
                </a:lnTo>
                <a:lnTo>
                  <a:pt x="9850230" y="6227501"/>
                </a:lnTo>
                <a:lnTo>
                  <a:pt x="0" y="62275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6" name="Google Shape;416;p38"/>
          <p:cNvSpPr/>
          <p:nvPr/>
        </p:nvSpPr>
        <p:spPr>
          <a:xfrm>
            <a:off x="11510509" y="2299338"/>
            <a:ext cx="5863887" cy="6227501"/>
          </a:xfrm>
          <a:custGeom>
            <a:rect b="b" l="l" r="r" t="t"/>
            <a:pathLst>
              <a:path extrusionOk="0" h="6227501" w="5863887">
                <a:moveTo>
                  <a:pt x="0" y="0"/>
                </a:moveTo>
                <a:lnTo>
                  <a:pt x="5863887" y="0"/>
                </a:lnTo>
                <a:lnTo>
                  <a:pt x="5863887" y="6227501"/>
                </a:lnTo>
                <a:lnTo>
                  <a:pt x="0" y="62275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85078" l="0" r="0" t="0"/>
            </a:stretch>
          </a:blipFill>
          <a:ln>
            <a:noFill/>
          </a:ln>
        </p:spPr>
      </p:sp>
      <p:sp>
        <p:nvSpPr>
          <p:cNvPr id="417" name="Google Shape;417;p38"/>
          <p:cNvSpPr txBox="1"/>
          <p:nvPr/>
        </p:nvSpPr>
        <p:spPr>
          <a:xfrm>
            <a:off x="609341" y="298440"/>
            <a:ext cx="17259300" cy="1052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799" u="none" cap="none" strike="noStrike">
                <a:solidFill>
                  <a:srgbClr val="0E4D8D"/>
                </a:solidFill>
                <a:latin typeface="Poppins"/>
                <a:ea typeface="Poppins"/>
                <a:cs typeface="Poppins"/>
                <a:sym typeface="Poppins"/>
              </a:rPr>
              <a:t>Lessons + instantLessons + scheduledLesson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9"/>
          <p:cNvSpPr/>
          <p:nvPr/>
        </p:nvSpPr>
        <p:spPr>
          <a:xfrm>
            <a:off x="609341" y="2073044"/>
            <a:ext cx="9446699" cy="6859813"/>
          </a:xfrm>
          <a:custGeom>
            <a:rect b="b" l="l" r="r" t="t"/>
            <a:pathLst>
              <a:path extrusionOk="0" h="6859813" w="9446699">
                <a:moveTo>
                  <a:pt x="0" y="0"/>
                </a:moveTo>
                <a:lnTo>
                  <a:pt x="9446698" y="0"/>
                </a:lnTo>
                <a:lnTo>
                  <a:pt x="9446698" y="6859813"/>
                </a:lnTo>
                <a:lnTo>
                  <a:pt x="0" y="68598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3" name="Google Shape;423;p39"/>
          <p:cNvSpPr/>
          <p:nvPr/>
        </p:nvSpPr>
        <p:spPr>
          <a:xfrm>
            <a:off x="10946537" y="2073044"/>
            <a:ext cx="5843751" cy="6859813"/>
          </a:xfrm>
          <a:custGeom>
            <a:rect b="b" l="l" r="r" t="t"/>
            <a:pathLst>
              <a:path extrusionOk="0" h="6859813" w="5843751">
                <a:moveTo>
                  <a:pt x="0" y="0"/>
                </a:moveTo>
                <a:lnTo>
                  <a:pt x="5843751" y="0"/>
                </a:lnTo>
                <a:lnTo>
                  <a:pt x="5843751" y="6859813"/>
                </a:lnTo>
                <a:lnTo>
                  <a:pt x="0" y="68598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67445" l="0" r="0" t="0"/>
            </a:stretch>
          </a:blipFill>
          <a:ln>
            <a:noFill/>
          </a:ln>
        </p:spPr>
      </p:sp>
      <p:sp>
        <p:nvSpPr>
          <p:cNvPr id="424" name="Google Shape;424;p39"/>
          <p:cNvSpPr txBox="1"/>
          <p:nvPr/>
        </p:nvSpPr>
        <p:spPr>
          <a:xfrm>
            <a:off x="609341" y="298440"/>
            <a:ext cx="17259300" cy="1052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799" u="none" cap="none" strike="noStrike">
                <a:solidFill>
                  <a:srgbClr val="0E4D8D"/>
                </a:solidFill>
                <a:latin typeface="Poppins"/>
                <a:ea typeface="Poppins"/>
                <a:cs typeface="Poppins"/>
                <a:sym typeface="Poppins"/>
              </a:rPr>
              <a:t>CourseProperties + Files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"/>
          <p:cNvSpPr txBox="1"/>
          <p:nvPr/>
        </p:nvSpPr>
        <p:spPr>
          <a:xfrm>
            <a:off x="1251363" y="1036123"/>
            <a:ext cx="15014995" cy="1177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00" u="none" cap="none" strike="noStrike">
                <a:solidFill>
                  <a:srgbClr val="0E4D8D"/>
                </a:solidFill>
                <a:latin typeface="Poppins"/>
                <a:ea typeface="Poppins"/>
                <a:cs typeface="Poppins"/>
                <a:sym typeface="Poppins"/>
              </a:rPr>
              <a:t>Mock Up</a:t>
            </a:r>
            <a:endParaRPr/>
          </a:p>
        </p:txBody>
      </p:sp>
      <p:grpSp>
        <p:nvGrpSpPr>
          <p:cNvPr id="151" name="Google Shape;151;p4"/>
          <p:cNvGrpSpPr/>
          <p:nvPr/>
        </p:nvGrpSpPr>
        <p:grpSpPr>
          <a:xfrm>
            <a:off x="1251363" y="3400721"/>
            <a:ext cx="838519" cy="838519"/>
            <a:chOff x="0" y="0"/>
            <a:chExt cx="812800" cy="812800"/>
          </a:xfrm>
        </p:grpSpPr>
        <p:sp>
          <p:nvSpPr>
            <p:cNvPr id="152" name="Google Shape;152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3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FFFFFF"/>
                  </a:solidFill>
                  <a:latin typeface="Alata"/>
                  <a:ea typeface="Alata"/>
                  <a:cs typeface="Alata"/>
                  <a:sym typeface="Alata"/>
                </a:rPr>
                <a:t>1</a:t>
              </a:r>
              <a:endParaRPr/>
            </a:p>
          </p:txBody>
        </p:sp>
      </p:grpSp>
      <p:grpSp>
        <p:nvGrpSpPr>
          <p:cNvPr id="154" name="Google Shape;154;p4"/>
          <p:cNvGrpSpPr/>
          <p:nvPr/>
        </p:nvGrpSpPr>
        <p:grpSpPr>
          <a:xfrm>
            <a:off x="1251363" y="4820171"/>
            <a:ext cx="838519" cy="838519"/>
            <a:chOff x="0" y="0"/>
            <a:chExt cx="812800" cy="812800"/>
          </a:xfrm>
        </p:grpSpPr>
        <p:sp>
          <p:nvSpPr>
            <p:cNvPr id="155" name="Google Shape;155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3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FFFFFF"/>
                  </a:solidFill>
                  <a:latin typeface="Alata"/>
                  <a:ea typeface="Alata"/>
                  <a:cs typeface="Alata"/>
                  <a:sym typeface="Alata"/>
                </a:rPr>
                <a:t>2</a:t>
              </a:r>
              <a:endParaRPr/>
            </a:p>
          </p:txBody>
        </p:sp>
      </p:grpSp>
      <p:grpSp>
        <p:nvGrpSpPr>
          <p:cNvPr id="157" name="Google Shape;157;p4"/>
          <p:cNvGrpSpPr/>
          <p:nvPr/>
        </p:nvGrpSpPr>
        <p:grpSpPr>
          <a:xfrm>
            <a:off x="1251363" y="6239715"/>
            <a:ext cx="838519" cy="838519"/>
            <a:chOff x="0" y="0"/>
            <a:chExt cx="812800" cy="812800"/>
          </a:xfrm>
        </p:grpSpPr>
        <p:sp>
          <p:nvSpPr>
            <p:cNvPr id="158" name="Google Shape;158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3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FFFFFF"/>
                  </a:solidFill>
                  <a:latin typeface="Alata"/>
                  <a:ea typeface="Alata"/>
                  <a:cs typeface="Alata"/>
                  <a:sym typeface="Alata"/>
                </a:rPr>
                <a:t>3</a:t>
              </a:r>
              <a:endParaRPr/>
            </a:p>
          </p:txBody>
        </p:sp>
      </p:grpSp>
      <p:sp>
        <p:nvSpPr>
          <p:cNvPr id="160" name="Google Shape;160;p4"/>
          <p:cNvSpPr txBox="1"/>
          <p:nvPr/>
        </p:nvSpPr>
        <p:spPr>
          <a:xfrm>
            <a:off x="2735082" y="3404055"/>
            <a:ext cx="8833471" cy="717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Demo videos</a:t>
            </a:r>
            <a:endParaRPr/>
          </a:p>
        </p:txBody>
      </p:sp>
      <p:sp>
        <p:nvSpPr>
          <p:cNvPr id="161" name="Google Shape;161;p4"/>
          <p:cNvSpPr txBox="1"/>
          <p:nvPr/>
        </p:nvSpPr>
        <p:spPr>
          <a:xfrm>
            <a:off x="2735082" y="4823505"/>
            <a:ext cx="8289183" cy="717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Shared features</a:t>
            </a:r>
            <a:endParaRPr/>
          </a:p>
        </p:txBody>
      </p:sp>
      <p:sp>
        <p:nvSpPr>
          <p:cNvPr id="162" name="Google Shape;162;p4"/>
          <p:cNvSpPr txBox="1"/>
          <p:nvPr/>
        </p:nvSpPr>
        <p:spPr>
          <a:xfrm>
            <a:off x="2735082" y="6243049"/>
            <a:ext cx="8833471" cy="717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For teachers</a:t>
            </a:r>
            <a:endParaRPr/>
          </a:p>
        </p:txBody>
      </p:sp>
      <p:grpSp>
        <p:nvGrpSpPr>
          <p:cNvPr id="163" name="Google Shape;163;p4"/>
          <p:cNvGrpSpPr/>
          <p:nvPr/>
        </p:nvGrpSpPr>
        <p:grpSpPr>
          <a:xfrm>
            <a:off x="1251363" y="7659259"/>
            <a:ext cx="838519" cy="838519"/>
            <a:chOff x="0" y="0"/>
            <a:chExt cx="812800" cy="812800"/>
          </a:xfrm>
        </p:grpSpPr>
        <p:sp>
          <p:nvSpPr>
            <p:cNvPr id="164" name="Google Shape;164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3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FFFFFF"/>
                  </a:solidFill>
                  <a:latin typeface="Alata"/>
                  <a:ea typeface="Alata"/>
                  <a:cs typeface="Alata"/>
                  <a:sym typeface="Alata"/>
                </a:rPr>
                <a:t>4</a:t>
              </a:r>
              <a:endParaRPr/>
            </a:p>
          </p:txBody>
        </p:sp>
      </p:grpSp>
      <p:sp>
        <p:nvSpPr>
          <p:cNvPr id="166" name="Google Shape;166;p4"/>
          <p:cNvSpPr txBox="1"/>
          <p:nvPr/>
        </p:nvSpPr>
        <p:spPr>
          <a:xfrm>
            <a:off x="2735082" y="7662593"/>
            <a:ext cx="8833471" cy="717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For students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/>
          <p:cNvSpPr/>
          <p:nvPr/>
        </p:nvSpPr>
        <p:spPr>
          <a:xfrm>
            <a:off x="609341" y="2956915"/>
            <a:ext cx="8428368" cy="5271798"/>
          </a:xfrm>
          <a:custGeom>
            <a:rect b="b" l="l" r="r" t="t"/>
            <a:pathLst>
              <a:path extrusionOk="0" h="5271798" w="8428368">
                <a:moveTo>
                  <a:pt x="0" y="0"/>
                </a:moveTo>
                <a:lnTo>
                  <a:pt x="8428368" y="0"/>
                </a:lnTo>
                <a:lnTo>
                  <a:pt x="8428368" y="5271798"/>
                </a:lnTo>
                <a:lnTo>
                  <a:pt x="0" y="52717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0" name="Google Shape;430;p40"/>
          <p:cNvSpPr/>
          <p:nvPr/>
        </p:nvSpPr>
        <p:spPr>
          <a:xfrm>
            <a:off x="9746863" y="1667044"/>
            <a:ext cx="7512437" cy="7851540"/>
          </a:xfrm>
          <a:custGeom>
            <a:rect b="b" l="l" r="r" t="t"/>
            <a:pathLst>
              <a:path extrusionOk="0" h="7851540" w="7512437">
                <a:moveTo>
                  <a:pt x="0" y="0"/>
                </a:moveTo>
                <a:lnTo>
                  <a:pt x="7512437" y="0"/>
                </a:lnTo>
                <a:lnTo>
                  <a:pt x="7512437" y="7851540"/>
                </a:lnTo>
                <a:lnTo>
                  <a:pt x="0" y="78515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sq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31" name="Google Shape;431;p40"/>
          <p:cNvSpPr txBox="1"/>
          <p:nvPr/>
        </p:nvSpPr>
        <p:spPr>
          <a:xfrm>
            <a:off x="609341" y="298440"/>
            <a:ext cx="17259300" cy="1052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799" u="none" cap="none" strike="noStrike">
                <a:solidFill>
                  <a:srgbClr val="0E4D8D"/>
                </a:solidFill>
                <a:latin typeface="Poppins"/>
                <a:ea typeface="Poppins"/>
                <a:cs typeface="Poppins"/>
                <a:sym typeface="Poppins"/>
              </a:rPr>
              <a:t>Assignments + Submissions + Students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1"/>
          <p:cNvSpPr/>
          <p:nvPr/>
        </p:nvSpPr>
        <p:spPr>
          <a:xfrm>
            <a:off x="609341" y="2072206"/>
            <a:ext cx="9040016" cy="6472084"/>
          </a:xfrm>
          <a:custGeom>
            <a:rect b="b" l="l" r="r" t="t"/>
            <a:pathLst>
              <a:path extrusionOk="0" h="6472084" w="9040016">
                <a:moveTo>
                  <a:pt x="0" y="0"/>
                </a:moveTo>
                <a:lnTo>
                  <a:pt x="9040016" y="0"/>
                </a:lnTo>
                <a:lnTo>
                  <a:pt x="9040016" y="6472084"/>
                </a:lnTo>
                <a:lnTo>
                  <a:pt x="0" y="64720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7" name="Google Shape;437;p41"/>
          <p:cNvSpPr/>
          <p:nvPr/>
        </p:nvSpPr>
        <p:spPr>
          <a:xfrm>
            <a:off x="10803824" y="1659667"/>
            <a:ext cx="6455476" cy="7598633"/>
          </a:xfrm>
          <a:custGeom>
            <a:rect b="b" l="l" r="r" t="t"/>
            <a:pathLst>
              <a:path extrusionOk="0" h="7598633" w="6455476">
                <a:moveTo>
                  <a:pt x="0" y="0"/>
                </a:moveTo>
                <a:lnTo>
                  <a:pt x="6455476" y="0"/>
                </a:lnTo>
                <a:lnTo>
                  <a:pt x="6455476" y="7598633"/>
                </a:lnTo>
                <a:lnTo>
                  <a:pt x="0" y="75986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sq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38" name="Google Shape;438;p41"/>
          <p:cNvSpPr txBox="1"/>
          <p:nvPr/>
        </p:nvSpPr>
        <p:spPr>
          <a:xfrm>
            <a:off x="609341" y="298440"/>
            <a:ext cx="17259300" cy="1052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799" u="none" cap="none" strike="noStrike">
                <a:solidFill>
                  <a:srgbClr val="0E4D8D"/>
                </a:solidFill>
                <a:latin typeface="Poppins"/>
                <a:ea typeface="Poppins"/>
                <a:cs typeface="Poppins"/>
                <a:sym typeface="Poppins"/>
              </a:rPr>
              <a:t>DiscussionForums + Posts + Comments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2"/>
          <p:cNvSpPr/>
          <p:nvPr/>
        </p:nvSpPr>
        <p:spPr>
          <a:xfrm>
            <a:off x="609341" y="3059389"/>
            <a:ext cx="6353163" cy="4587580"/>
          </a:xfrm>
          <a:custGeom>
            <a:rect b="b" l="l" r="r" t="t"/>
            <a:pathLst>
              <a:path extrusionOk="0" h="4587580" w="6353163">
                <a:moveTo>
                  <a:pt x="0" y="0"/>
                </a:moveTo>
                <a:lnTo>
                  <a:pt x="6353163" y="0"/>
                </a:lnTo>
                <a:lnTo>
                  <a:pt x="6353163" y="4587581"/>
                </a:lnTo>
                <a:lnTo>
                  <a:pt x="0" y="45875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4" name="Google Shape;444;p42"/>
          <p:cNvSpPr/>
          <p:nvPr/>
        </p:nvSpPr>
        <p:spPr>
          <a:xfrm>
            <a:off x="7773700" y="2177467"/>
            <a:ext cx="9647736" cy="6351426"/>
          </a:xfrm>
          <a:custGeom>
            <a:rect b="b" l="l" r="r" t="t"/>
            <a:pathLst>
              <a:path extrusionOk="0" h="6351426" w="9647736">
                <a:moveTo>
                  <a:pt x="0" y="0"/>
                </a:moveTo>
                <a:lnTo>
                  <a:pt x="9647736" y="0"/>
                </a:lnTo>
                <a:lnTo>
                  <a:pt x="9647736" y="6351426"/>
                </a:lnTo>
                <a:lnTo>
                  <a:pt x="0" y="63514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sq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45" name="Google Shape;445;p42"/>
          <p:cNvSpPr txBox="1"/>
          <p:nvPr/>
        </p:nvSpPr>
        <p:spPr>
          <a:xfrm>
            <a:off x="609341" y="298440"/>
            <a:ext cx="17259300" cy="1052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799" u="none" cap="none" strike="noStrike">
                <a:solidFill>
                  <a:srgbClr val="0E4D8D"/>
                </a:solidFill>
                <a:latin typeface="Poppins"/>
                <a:ea typeface="Poppins"/>
                <a:cs typeface="Poppins"/>
                <a:sym typeface="Poppins"/>
              </a:rPr>
              <a:t>Chat + Messages + Users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4A87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" name="Google Shape;450;p43"/>
          <p:cNvGrpSpPr/>
          <p:nvPr/>
        </p:nvGrpSpPr>
        <p:grpSpPr>
          <a:xfrm>
            <a:off x="-213170" y="-1276333"/>
            <a:ext cx="18714340" cy="9687953"/>
            <a:chOff x="0" y="-38100"/>
            <a:chExt cx="4928880" cy="2551560"/>
          </a:xfrm>
        </p:grpSpPr>
        <p:sp>
          <p:nvSpPr>
            <p:cNvPr id="451" name="Google Shape;451;p43"/>
            <p:cNvSpPr/>
            <p:nvPr/>
          </p:nvSpPr>
          <p:spPr>
            <a:xfrm>
              <a:off x="0" y="0"/>
              <a:ext cx="4928880" cy="2513460"/>
            </a:xfrm>
            <a:custGeom>
              <a:rect b="b" l="l" r="r" t="t"/>
              <a:pathLst>
                <a:path extrusionOk="0" h="2513460" w="4928880">
                  <a:moveTo>
                    <a:pt x="41369" y="0"/>
                  </a:moveTo>
                  <a:lnTo>
                    <a:pt x="4887511" y="0"/>
                  </a:lnTo>
                  <a:cubicBezTo>
                    <a:pt x="4910358" y="0"/>
                    <a:pt x="4928880" y="18521"/>
                    <a:pt x="4928880" y="41369"/>
                  </a:cubicBezTo>
                  <a:lnTo>
                    <a:pt x="4928880" y="2472091"/>
                  </a:lnTo>
                  <a:cubicBezTo>
                    <a:pt x="4928880" y="2483063"/>
                    <a:pt x="4924521" y="2493585"/>
                    <a:pt x="4916763" y="2501343"/>
                  </a:cubicBezTo>
                  <a:cubicBezTo>
                    <a:pt x="4909005" y="2509101"/>
                    <a:pt x="4898482" y="2513460"/>
                    <a:pt x="4887511" y="2513460"/>
                  </a:cubicBezTo>
                  <a:lnTo>
                    <a:pt x="41369" y="2513460"/>
                  </a:lnTo>
                  <a:cubicBezTo>
                    <a:pt x="30397" y="2513460"/>
                    <a:pt x="19875" y="2509101"/>
                    <a:pt x="12117" y="2501343"/>
                  </a:cubicBezTo>
                  <a:cubicBezTo>
                    <a:pt x="4358" y="2493585"/>
                    <a:pt x="0" y="2483063"/>
                    <a:pt x="0" y="2472091"/>
                  </a:cubicBezTo>
                  <a:lnTo>
                    <a:pt x="0" y="41369"/>
                  </a:lnTo>
                  <a:cubicBezTo>
                    <a:pt x="0" y="30397"/>
                    <a:pt x="4358" y="19875"/>
                    <a:pt x="12117" y="12117"/>
                  </a:cubicBezTo>
                  <a:cubicBezTo>
                    <a:pt x="19875" y="4358"/>
                    <a:pt x="30397" y="0"/>
                    <a:pt x="41369" y="0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3"/>
            <p:cNvSpPr txBox="1"/>
            <p:nvPr/>
          </p:nvSpPr>
          <p:spPr>
            <a:xfrm>
              <a:off x="0" y="-38100"/>
              <a:ext cx="4928880" cy="25515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3" name="Google Shape;453;p43"/>
          <p:cNvGrpSpPr/>
          <p:nvPr/>
        </p:nvGrpSpPr>
        <p:grpSpPr>
          <a:xfrm>
            <a:off x="-808770" y="832604"/>
            <a:ext cx="3504683" cy="1687711"/>
            <a:chOff x="0" y="-38100"/>
            <a:chExt cx="923044" cy="444500"/>
          </a:xfrm>
        </p:grpSpPr>
        <p:sp>
          <p:nvSpPr>
            <p:cNvPr id="454" name="Google Shape;454;p43"/>
            <p:cNvSpPr/>
            <p:nvPr/>
          </p:nvSpPr>
          <p:spPr>
            <a:xfrm>
              <a:off x="0" y="0"/>
              <a:ext cx="923044" cy="406400"/>
            </a:xfrm>
            <a:custGeom>
              <a:rect b="b" l="l" r="r" t="t"/>
              <a:pathLst>
                <a:path extrusionOk="0" h="406400" w="923044">
                  <a:moveTo>
                    <a:pt x="719844" y="0"/>
                  </a:moveTo>
                  <a:cubicBezTo>
                    <a:pt x="832068" y="0"/>
                    <a:pt x="923044" y="90976"/>
                    <a:pt x="923044" y="203200"/>
                  </a:cubicBezTo>
                  <a:cubicBezTo>
                    <a:pt x="923044" y="315424"/>
                    <a:pt x="832068" y="406400"/>
                    <a:pt x="71984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E4D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3"/>
            <p:cNvSpPr txBox="1"/>
            <p:nvPr/>
          </p:nvSpPr>
          <p:spPr>
            <a:xfrm>
              <a:off x="0" y="-38100"/>
              <a:ext cx="923044" cy="44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6" name="Google Shape;456;p43"/>
          <p:cNvSpPr/>
          <p:nvPr/>
        </p:nvSpPr>
        <p:spPr>
          <a:xfrm>
            <a:off x="1295071" y="1273762"/>
            <a:ext cx="950056" cy="950056"/>
          </a:xfrm>
          <a:custGeom>
            <a:rect b="b" l="l" r="r" t="t"/>
            <a:pathLst>
              <a:path extrusionOk="0" h="950056" w="950056">
                <a:moveTo>
                  <a:pt x="0" y="0"/>
                </a:moveTo>
                <a:lnTo>
                  <a:pt x="950056" y="0"/>
                </a:lnTo>
                <a:lnTo>
                  <a:pt x="950056" y="950056"/>
                </a:lnTo>
                <a:lnTo>
                  <a:pt x="0" y="9500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7" name="Google Shape;457;p43"/>
          <p:cNvSpPr/>
          <p:nvPr/>
        </p:nvSpPr>
        <p:spPr>
          <a:xfrm rot="999880">
            <a:off x="3806306" y="-2275657"/>
            <a:ext cx="14801958" cy="6050300"/>
          </a:xfrm>
          <a:custGeom>
            <a:rect b="b" l="l" r="r" t="t"/>
            <a:pathLst>
              <a:path extrusionOk="0" h="6050300" w="14801958">
                <a:moveTo>
                  <a:pt x="0" y="0"/>
                </a:moveTo>
                <a:lnTo>
                  <a:pt x="14801958" y="0"/>
                </a:lnTo>
                <a:lnTo>
                  <a:pt x="14801958" y="6050301"/>
                </a:lnTo>
                <a:lnTo>
                  <a:pt x="0" y="60503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8" name="Google Shape;458;p43"/>
          <p:cNvSpPr txBox="1"/>
          <p:nvPr/>
        </p:nvSpPr>
        <p:spPr>
          <a:xfrm>
            <a:off x="5225157" y="3705233"/>
            <a:ext cx="7837685" cy="15098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99" u="none" cap="none" strike="noStrike">
                <a:solidFill>
                  <a:srgbClr val="124A87"/>
                </a:solidFill>
                <a:latin typeface="Alata"/>
                <a:ea typeface="Alata"/>
                <a:cs typeface="Alata"/>
                <a:sym typeface="Alata"/>
              </a:rPr>
              <a:t>Thank you</a:t>
            </a:r>
            <a:endParaRPr/>
          </a:p>
        </p:txBody>
      </p:sp>
      <p:sp>
        <p:nvSpPr>
          <p:cNvPr id="459" name="Google Shape;459;p43"/>
          <p:cNvSpPr txBox="1"/>
          <p:nvPr/>
        </p:nvSpPr>
        <p:spPr>
          <a:xfrm>
            <a:off x="6761193" y="5167490"/>
            <a:ext cx="5329863" cy="3656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124A87"/>
                </a:solidFill>
                <a:latin typeface="Arial"/>
                <a:ea typeface="Arial"/>
                <a:cs typeface="Arial"/>
                <a:sym typeface="Arial"/>
              </a:rPr>
              <a:t>I really appreciate your time.</a:t>
            </a:r>
            <a:endParaRPr/>
          </a:p>
        </p:txBody>
      </p:sp>
      <p:sp>
        <p:nvSpPr>
          <p:cNvPr id="460" name="Google Shape;460;p43"/>
          <p:cNvSpPr txBox="1"/>
          <p:nvPr/>
        </p:nvSpPr>
        <p:spPr>
          <a:xfrm>
            <a:off x="6479069" y="8906263"/>
            <a:ext cx="5329863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1C3879"/>
                </a:solidFill>
                <a:latin typeface="Arial"/>
                <a:ea typeface="Arial"/>
                <a:cs typeface="Arial"/>
                <a:sym typeface="Arial"/>
              </a:rPr>
              <a:t>Khuat Bao Nguyen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"/>
          <p:cNvSpPr txBox="1"/>
          <p:nvPr/>
        </p:nvSpPr>
        <p:spPr>
          <a:xfrm>
            <a:off x="1636503" y="3917950"/>
            <a:ext cx="15014995" cy="1454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0E4D8D"/>
                </a:solidFill>
                <a:latin typeface="Poppins"/>
                <a:ea typeface="Poppins"/>
                <a:cs typeface="Poppins"/>
                <a:sym typeface="Poppins"/>
              </a:rPr>
              <a:t>DEMO VIDEOS</a:t>
            </a:r>
            <a:endParaRPr/>
          </a:p>
        </p:txBody>
      </p:sp>
      <p:grpSp>
        <p:nvGrpSpPr>
          <p:cNvPr id="172" name="Google Shape;172;p5"/>
          <p:cNvGrpSpPr/>
          <p:nvPr/>
        </p:nvGrpSpPr>
        <p:grpSpPr>
          <a:xfrm>
            <a:off x="-3250403" y="-3590166"/>
            <a:ext cx="6500807" cy="6500807"/>
            <a:chOff x="0" y="0"/>
            <a:chExt cx="812800" cy="812800"/>
          </a:xfrm>
        </p:grpSpPr>
        <p:sp>
          <p:nvSpPr>
            <p:cNvPr id="173" name="Google Shape;173;p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4D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5" name="Google Shape;175;p5"/>
          <p:cNvGrpSpPr/>
          <p:nvPr/>
        </p:nvGrpSpPr>
        <p:grpSpPr>
          <a:xfrm>
            <a:off x="14261500" y="8628188"/>
            <a:ext cx="6500807" cy="6500807"/>
            <a:chOff x="0" y="0"/>
            <a:chExt cx="812800" cy="812800"/>
          </a:xfrm>
        </p:grpSpPr>
        <p:sp>
          <p:nvSpPr>
            <p:cNvPr id="176" name="Google Shape;176;p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4D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6489" y="1127734"/>
            <a:ext cx="13167360" cy="8229600"/>
          </a:xfrm>
          <a:prstGeom prst="rect">
            <a:avLst/>
          </a:prstGeom>
          <a:noFill/>
          <a:ln cap="sq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3" name="Google Shape;183;p6"/>
          <p:cNvSpPr txBox="1"/>
          <p:nvPr/>
        </p:nvSpPr>
        <p:spPr>
          <a:xfrm>
            <a:off x="485543" y="3216884"/>
            <a:ext cx="3411187" cy="38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99" u="none" cap="none" strike="noStrike">
                <a:solidFill>
                  <a:srgbClr val="0E4D8D"/>
                </a:solidFill>
                <a:latin typeface="Poppins"/>
                <a:ea typeface="Poppins"/>
                <a:cs typeface="Poppins"/>
                <a:sym typeface="Poppins"/>
              </a:rPr>
              <a:t>Demo video </a:t>
            </a:r>
            <a:endParaRPr/>
          </a:p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99" u="none" cap="none" strike="noStrike">
                <a:solidFill>
                  <a:srgbClr val="0E4D8D"/>
                </a:solidFill>
                <a:latin typeface="Poppins"/>
                <a:ea typeface="Poppins"/>
                <a:cs typeface="Poppins"/>
                <a:sym typeface="Poppins"/>
              </a:rPr>
              <a:t>for teachers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7111" y="1028700"/>
            <a:ext cx="13167360" cy="8229600"/>
          </a:xfrm>
          <a:prstGeom prst="rect">
            <a:avLst/>
          </a:prstGeom>
          <a:noFill/>
          <a:ln cap="sq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9" name="Google Shape;189;p7"/>
          <p:cNvSpPr txBox="1"/>
          <p:nvPr/>
        </p:nvSpPr>
        <p:spPr>
          <a:xfrm>
            <a:off x="485543" y="3216884"/>
            <a:ext cx="3411187" cy="38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99" u="none" cap="none" strike="noStrike">
                <a:solidFill>
                  <a:srgbClr val="0E4D8D"/>
                </a:solidFill>
                <a:latin typeface="Poppins"/>
                <a:ea typeface="Poppins"/>
                <a:cs typeface="Poppins"/>
                <a:sym typeface="Poppins"/>
              </a:rPr>
              <a:t>Demo video </a:t>
            </a:r>
            <a:endParaRPr/>
          </a:p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99" u="none" cap="none" strike="noStrike">
                <a:solidFill>
                  <a:srgbClr val="0E4D8D"/>
                </a:solidFill>
                <a:latin typeface="Poppins"/>
                <a:ea typeface="Poppins"/>
                <a:cs typeface="Poppins"/>
                <a:sym typeface="Poppins"/>
              </a:rPr>
              <a:t>for </a:t>
            </a:r>
            <a:endParaRPr/>
          </a:p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99" u="none" cap="none" strike="noStrike">
                <a:solidFill>
                  <a:srgbClr val="0E4D8D"/>
                </a:solidFill>
                <a:latin typeface="Poppins"/>
                <a:ea typeface="Poppins"/>
                <a:cs typeface="Poppins"/>
                <a:sym typeface="Poppins"/>
              </a:rPr>
              <a:t>students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"/>
          <p:cNvSpPr txBox="1"/>
          <p:nvPr/>
        </p:nvSpPr>
        <p:spPr>
          <a:xfrm>
            <a:off x="1636503" y="3917950"/>
            <a:ext cx="15014995" cy="1454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0E4D8D"/>
                </a:solidFill>
                <a:latin typeface="Poppins"/>
                <a:ea typeface="Poppins"/>
                <a:cs typeface="Poppins"/>
                <a:sym typeface="Poppins"/>
              </a:rPr>
              <a:t>SHARED FEATURES</a:t>
            </a:r>
            <a:endParaRPr/>
          </a:p>
        </p:txBody>
      </p:sp>
      <p:grpSp>
        <p:nvGrpSpPr>
          <p:cNvPr id="195" name="Google Shape;195;p8"/>
          <p:cNvGrpSpPr/>
          <p:nvPr/>
        </p:nvGrpSpPr>
        <p:grpSpPr>
          <a:xfrm>
            <a:off x="-3250403" y="-3590166"/>
            <a:ext cx="6500807" cy="6500807"/>
            <a:chOff x="0" y="0"/>
            <a:chExt cx="812800" cy="812800"/>
          </a:xfrm>
        </p:grpSpPr>
        <p:sp>
          <p:nvSpPr>
            <p:cNvPr id="196" name="Google Shape;196;p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4D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" name="Google Shape;198;p8"/>
          <p:cNvGrpSpPr/>
          <p:nvPr/>
        </p:nvGrpSpPr>
        <p:grpSpPr>
          <a:xfrm>
            <a:off x="14261500" y="8628188"/>
            <a:ext cx="6500807" cy="6500807"/>
            <a:chOff x="0" y="0"/>
            <a:chExt cx="812800" cy="812800"/>
          </a:xfrm>
        </p:grpSpPr>
        <p:sp>
          <p:nvSpPr>
            <p:cNvPr id="199" name="Google Shape;199;p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4D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"/>
          <p:cNvSpPr/>
          <p:nvPr/>
        </p:nvSpPr>
        <p:spPr>
          <a:xfrm>
            <a:off x="6817108" y="1880315"/>
            <a:ext cx="10442192" cy="6526370"/>
          </a:xfrm>
          <a:custGeom>
            <a:rect b="b" l="l" r="r" t="t"/>
            <a:pathLst>
              <a:path extrusionOk="0" h="6526370" w="10442192">
                <a:moveTo>
                  <a:pt x="0" y="0"/>
                </a:moveTo>
                <a:lnTo>
                  <a:pt x="10442192" y="0"/>
                </a:lnTo>
                <a:lnTo>
                  <a:pt x="10442192" y="6526370"/>
                </a:lnTo>
                <a:lnTo>
                  <a:pt x="0" y="65263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6" name="Google Shape;206;p9"/>
          <p:cNvSpPr txBox="1"/>
          <p:nvPr/>
        </p:nvSpPr>
        <p:spPr>
          <a:xfrm>
            <a:off x="1160409" y="3883025"/>
            <a:ext cx="3557530" cy="2330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00" u="none" cap="none" strike="noStrike">
                <a:solidFill>
                  <a:srgbClr val="0E4D8D"/>
                </a:solidFill>
                <a:latin typeface="Poppins"/>
                <a:ea typeface="Poppins"/>
                <a:cs typeface="Poppins"/>
                <a:sym typeface="Poppins"/>
              </a:rPr>
              <a:t>Sign in/ Sign up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